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75" r:id="rId2"/>
    <p:sldId id="271" r:id="rId3"/>
    <p:sldId id="260" r:id="rId4"/>
    <p:sldId id="258" r:id="rId5"/>
    <p:sldId id="261" r:id="rId6"/>
    <p:sldId id="272" r:id="rId7"/>
    <p:sldId id="273" r:id="rId8"/>
    <p:sldId id="259" r:id="rId9"/>
    <p:sldId id="263" r:id="rId10"/>
    <p:sldId id="266" r:id="rId11"/>
    <p:sldId id="257" r:id="rId12"/>
    <p:sldId id="274" r:id="rId13"/>
    <p:sldId id="268" r:id="rId14"/>
    <p:sldId id="276" r:id="rId15"/>
  </p:sldIdLst>
  <p:sldSz cx="12192000" cy="6858000"/>
  <p:notesSz cx="6858000" cy="9144000"/>
  <p:defaultText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93" d="100"/>
          <a:sy n="93" d="100"/>
        </p:scale>
        <p:origin x="744" y="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bor Dernoczi" userId="f89b3d6a2dabaa3a" providerId="LiveId" clId="{BAE9B256-9DEF-47DE-8C85-5AEB987E0F76}"/>
    <pc:docChg chg="custSel addSld modSld">
      <pc:chgData name="Gabor Dernoczi" userId="f89b3d6a2dabaa3a" providerId="LiveId" clId="{BAE9B256-9DEF-47DE-8C85-5AEB987E0F76}" dt="2025-02-20T11:14:21.610" v="93" actId="20577"/>
      <pc:docMkLst>
        <pc:docMk/>
      </pc:docMkLst>
      <pc:sldChg chg="delSp modSp mod">
        <pc:chgData name="Gabor Dernoczi" userId="f89b3d6a2dabaa3a" providerId="LiveId" clId="{BAE9B256-9DEF-47DE-8C85-5AEB987E0F76}" dt="2025-02-20T11:14:21.610" v="93" actId="20577"/>
        <pc:sldMkLst>
          <pc:docMk/>
          <pc:sldMk cId="2879410388" sldId="260"/>
        </pc:sldMkLst>
        <pc:spChg chg="mod">
          <ac:chgData name="Gabor Dernoczi" userId="f89b3d6a2dabaa3a" providerId="LiveId" clId="{BAE9B256-9DEF-47DE-8C85-5AEB987E0F76}" dt="2025-02-20T11:14:21.610" v="93" actId="20577"/>
          <ac:spMkLst>
            <pc:docMk/>
            <pc:sldMk cId="2879410388" sldId="260"/>
            <ac:spMk id="2" creationId="{7CBAABA8-7AE8-9A97-4B88-E04C0850500C}"/>
          </ac:spMkLst>
        </pc:spChg>
        <pc:picChg chg="del">
          <ac:chgData name="Gabor Dernoczi" userId="f89b3d6a2dabaa3a" providerId="LiveId" clId="{BAE9B256-9DEF-47DE-8C85-5AEB987E0F76}" dt="2025-02-20T11:13:19.178" v="1" actId="478"/>
          <ac:picMkLst>
            <pc:docMk/>
            <pc:sldMk cId="2879410388" sldId="260"/>
            <ac:picMk id="4" creationId="{1795EC73-E989-5D20-ECD3-183433EFEABD}"/>
          </ac:picMkLst>
        </pc:picChg>
      </pc:sldChg>
      <pc:sldChg chg="add">
        <pc:chgData name="Gabor Dernoczi" userId="f89b3d6a2dabaa3a" providerId="LiveId" clId="{BAE9B256-9DEF-47DE-8C85-5AEB987E0F76}" dt="2025-02-20T11:13:16.341" v="0"/>
        <pc:sldMkLst>
          <pc:docMk/>
          <pc:sldMk cId="423503533" sldId="271"/>
        </pc:sldMkLst>
      </pc:sldChg>
    </pc:docChg>
  </pc:docChgLst>
  <pc:docChgLst>
    <pc:chgData name="Gabor Dernoczi" userId="f89b3d6a2dabaa3a" providerId="LiveId" clId="{C54530DF-37E8-4F48-AC6F-077ED7973A1A}"/>
    <pc:docChg chg="custSel addSld delSld modSld sldOrd">
      <pc:chgData name="Gabor Dernoczi" userId="f89b3d6a2dabaa3a" providerId="LiveId" clId="{C54530DF-37E8-4F48-AC6F-077ED7973A1A}" dt="2025-02-20T19:00:05.197" v="307" actId="20577"/>
      <pc:docMkLst>
        <pc:docMk/>
      </pc:docMkLst>
      <pc:sldChg chg="addSp delSp modSp mod">
        <pc:chgData name="Gabor Dernoczi" userId="f89b3d6a2dabaa3a" providerId="LiveId" clId="{C54530DF-37E8-4F48-AC6F-077ED7973A1A}" dt="2025-02-20T18:56:15.514" v="246" actId="1076"/>
        <pc:sldMkLst>
          <pc:docMk/>
          <pc:sldMk cId="2600021691" sldId="257"/>
        </pc:sldMkLst>
        <pc:picChg chg="del">
          <ac:chgData name="Gabor Dernoczi" userId="f89b3d6a2dabaa3a" providerId="LiveId" clId="{C54530DF-37E8-4F48-AC6F-077ED7973A1A}" dt="2025-02-20T18:55:50.848" v="243" actId="478"/>
          <ac:picMkLst>
            <pc:docMk/>
            <pc:sldMk cId="2600021691" sldId="257"/>
            <ac:picMk id="3" creationId="{7568BEFF-F5B0-AF7F-0CF0-B9B957639282}"/>
          </ac:picMkLst>
        </pc:picChg>
        <pc:picChg chg="add mod">
          <ac:chgData name="Gabor Dernoczi" userId="f89b3d6a2dabaa3a" providerId="LiveId" clId="{C54530DF-37E8-4F48-AC6F-077ED7973A1A}" dt="2025-02-20T18:56:15.514" v="246" actId="1076"/>
          <ac:picMkLst>
            <pc:docMk/>
            <pc:sldMk cId="2600021691" sldId="257"/>
            <ac:picMk id="4" creationId="{CC680FF9-CB29-F00B-DF29-3717F55560C9}"/>
          </ac:picMkLst>
        </pc:picChg>
      </pc:sldChg>
      <pc:sldChg chg="modSp mod">
        <pc:chgData name="Gabor Dernoczi" userId="f89b3d6a2dabaa3a" providerId="LiveId" clId="{C54530DF-37E8-4F48-AC6F-077ED7973A1A}" dt="2025-02-20T18:59:35.690" v="268" actId="6549"/>
        <pc:sldMkLst>
          <pc:docMk/>
          <pc:sldMk cId="3694833207" sldId="258"/>
        </pc:sldMkLst>
        <pc:spChg chg="mod">
          <ac:chgData name="Gabor Dernoczi" userId="f89b3d6a2dabaa3a" providerId="LiveId" clId="{C54530DF-37E8-4F48-AC6F-077ED7973A1A}" dt="2025-02-20T18:59:35.690" v="268" actId="6549"/>
          <ac:spMkLst>
            <pc:docMk/>
            <pc:sldMk cId="3694833207" sldId="258"/>
            <ac:spMk id="4" creationId="{26589473-2F12-10D4-D218-E3DE47C3A013}"/>
          </ac:spMkLst>
        </pc:spChg>
        <pc:spChg chg="mod">
          <ac:chgData name="Gabor Dernoczi" userId="f89b3d6a2dabaa3a" providerId="LiveId" clId="{C54530DF-37E8-4F48-AC6F-077ED7973A1A}" dt="2025-02-20T18:59:26.871" v="267" actId="1076"/>
          <ac:spMkLst>
            <pc:docMk/>
            <pc:sldMk cId="3694833207" sldId="258"/>
            <ac:spMk id="9" creationId="{B673E43C-9D80-297A-EBA1-98D0FBCDE810}"/>
          </ac:spMkLst>
        </pc:spChg>
      </pc:sldChg>
      <pc:sldChg chg="addSp delSp modSp mod">
        <pc:chgData name="Gabor Dernoczi" userId="f89b3d6a2dabaa3a" providerId="LiveId" clId="{C54530DF-37E8-4F48-AC6F-077ED7973A1A}" dt="2025-02-20T18:37:17.148" v="160" actId="20577"/>
        <pc:sldMkLst>
          <pc:docMk/>
          <pc:sldMk cId="3208385971" sldId="259"/>
        </pc:sldMkLst>
        <pc:spChg chg="mod">
          <ac:chgData name="Gabor Dernoczi" userId="f89b3d6a2dabaa3a" providerId="LiveId" clId="{C54530DF-37E8-4F48-AC6F-077ED7973A1A}" dt="2025-02-20T18:37:17.148" v="160" actId="20577"/>
          <ac:spMkLst>
            <pc:docMk/>
            <pc:sldMk cId="3208385971" sldId="259"/>
            <ac:spMk id="4" creationId="{01D80B46-9A68-3E48-EC16-D749C0EC3AED}"/>
          </ac:spMkLst>
        </pc:spChg>
        <pc:spChg chg="add mod">
          <ac:chgData name="Gabor Dernoczi" userId="f89b3d6a2dabaa3a" providerId="LiveId" clId="{C54530DF-37E8-4F48-AC6F-077ED7973A1A}" dt="2025-02-20T13:29:51.109" v="109" actId="1076"/>
          <ac:spMkLst>
            <pc:docMk/>
            <pc:sldMk cId="3208385971" sldId="259"/>
            <ac:spMk id="9" creationId="{B91B4966-3DF1-5D51-4139-CB0EDC1039F0}"/>
          </ac:spMkLst>
        </pc:spChg>
        <pc:picChg chg="del">
          <ac:chgData name="Gabor Dernoczi" userId="f89b3d6a2dabaa3a" providerId="LiveId" clId="{C54530DF-37E8-4F48-AC6F-077ED7973A1A}" dt="2025-02-20T13:26:12.302" v="5" actId="478"/>
          <ac:picMkLst>
            <pc:docMk/>
            <pc:sldMk cId="3208385971" sldId="259"/>
            <ac:picMk id="3" creationId="{C2A24B54-9626-74DC-7F7F-F228B4007AC9}"/>
          </ac:picMkLst>
        </pc:picChg>
        <pc:picChg chg="add mod">
          <ac:chgData name="Gabor Dernoczi" userId="f89b3d6a2dabaa3a" providerId="LiveId" clId="{C54530DF-37E8-4F48-AC6F-077ED7973A1A}" dt="2025-02-20T13:28:14.332" v="102" actId="1076"/>
          <ac:picMkLst>
            <pc:docMk/>
            <pc:sldMk cId="3208385971" sldId="259"/>
            <ac:picMk id="5" creationId="{E32A2F2C-95A8-484D-A455-941CFA05701A}"/>
          </ac:picMkLst>
        </pc:picChg>
        <pc:picChg chg="add mod">
          <ac:chgData name="Gabor Dernoczi" userId="f89b3d6a2dabaa3a" providerId="LiveId" clId="{C54530DF-37E8-4F48-AC6F-077ED7973A1A}" dt="2025-02-20T13:28:15.589" v="103" actId="1076"/>
          <ac:picMkLst>
            <pc:docMk/>
            <pc:sldMk cId="3208385971" sldId="259"/>
            <ac:picMk id="7" creationId="{0897AF32-1906-7D5B-1FDE-7CF3FE577DC4}"/>
          </ac:picMkLst>
        </pc:picChg>
      </pc:sldChg>
      <pc:sldChg chg="addSp modSp mod">
        <pc:chgData name="Gabor Dernoczi" userId="f89b3d6a2dabaa3a" providerId="LiveId" clId="{C54530DF-37E8-4F48-AC6F-077ED7973A1A}" dt="2025-02-20T18:36:13.672" v="136" actId="1076"/>
        <pc:sldMkLst>
          <pc:docMk/>
          <pc:sldMk cId="2879410388" sldId="260"/>
        </pc:sldMkLst>
        <pc:spChg chg="mod">
          <ac:chgData name="Gabor Dernoczi" userId="f89b3d6a2dabaa3a" providerId="LiveId" clId="{C54530DF-37E8-4F48-AC6F-077ED7973A1A}" dt="2025-02-20T18:32:01.921" v="123" actId="1076"/>
          <ac:spMkLst>
            <pc:docMk/>
            <pc:sldMk cId="2879410388" sldId="260"/>
            <ac:spMk id="2" creationId="{7CBAABA8-7AE8-9A97-4B88-E04C0850500C}"/>
          </ac:spMkLst>
        </pc:spChg>
        <pc:spChg chg="mod">
          <ac:chgData name="Gabor Dernoczi" userId="f89b3d6a2dabaa3a" providerId="LiveId" clId="{C54530DF-37E8-4F48-AC6F-077ED7973A1A}" dt="2025-02-20T18:36:13.672" v="136" actId="1076"/>
          <ac:spMkLst>
            <pc:docMk/>
            <pc:sldMk cId="2879410388" sldId="260"/>
            <ac:spMk id="5" creationId="{4C600785-B2B1-6E1E-6F24-53317334566B}"/>
          </ac:spMkLst>
        </pc:spChg>
        <pc:picChg chg="add mod">
          <ac:chgData name="Gabor Dernoczi" userId="f89b3d6a2dabaa3a" providerId="LiveId" clId="{C54530DF-37E8-4F48-AC6F-077ED7973A1A}" dt="2025-02-20T18:34:35.610" v="126" actId="1076"/>
          <ac:picMkLst>
            <pc:docMk/>
            <pc:sldMk cId="2879410388" sldId="260"/>
            <ac:picMk id="4" creationId="{61EE477F-F0A5-4F55-309D-38B0F972DE97}"/>
          </ac:picMkLst>
        </pc:picChg>
      </pc:sldChg>
      <pc:sldChg chg="addSp modSp mod">
        <pc:chgData name="Gabor Dernoczi" userId="f89b3d6a2dabaa3a" providerId="LiveId" clId="{C54530DF-37E8-4F48-AC6F-077ED7973A1A}" dt="2025-02-20T19:00:05.197" v="307" actId="20577"/>
        <pc:sldMkLst>
          <pc:docMk/>
          <pc:sldMk cId="3546885672" sldId="261"/>
        </pc:sldMkLst>
        <pc:spChg chg="add mod">
          <ac:chgData name="Gabor Dernoczi" userId="f89b3d6a2dabaa3a" providerId="LiveId" clId="{C54530DF-37E8-4F48-AC6F-077ED7973A1A}" dt="2025-02-20T19:00:05.197" v="307" actId="20577"/>
          <ac:spMkLst>
            <pc:docMk/>
            <pc:sldMk cId="3546885672" sldId="261"/>
            <ac:spMk id="2" creationId="{0EB509B1-3177-8D09-1637-E8F0686E368E}"/>
          </ac:spMkLst>
        </pc:spChg>
        <pc:spChg chg="mod">
          <ac:chgData name="Gabor Dernoczi" userId="f89b3d6a2dabaa3a" providerId="LiveId" clId="{C54530DF-37E8-4F48-AC6F-077ED7973A1A}" dt="2025-02-20T18:36:54.685" v="150" actId="20577"/>
          <ac:spMkLst>
            <pc:docMk/>
            <pc:sldMk cId="3546885672" sldId="261"/>
            <ac:spMk id="5" creationId="{7557804B-E115-5C21-0398-5339C2F4A679}"/>
          </ac:spMkLst>
        </pc:spChg>
        <pc:picChg chg="mod">
          <ac:chgData name="Gabor Dernoczi" userId="f89b3d6a2dabaa3a" providerId="LiveId" clId="{C54530DF-37E8-4F48-AC6F-077ED7973A1A}" dt="2025-02-20T13:31:07.659" v="110" actId="1076"/>
          <ac:picMkLst>
            <pc:docMk/>
            <pc:sldMk cId="3546885672" sldId="261"/>
            <ac:picMk id="3" creationId="{738D80F1-7E4C-8912-8146-B62FC9532EBC}"/>
          </ac:picMkLst>
        </pc:picChg>
      </pc:sldChg>
      <pc:sldChg chg="del">
        <pc:chgData name="Gabor Dernoczi" userId="f89b3d6a2dabaa3a" providerId="LiveId" clId="{C54530DF-37E8-4F48-AC6F-077ED7973A1A}" dt="2025-02-20T18:48:49.816" v="223" actId="47"/>
        <pc:sldMkLst>
          <pc:docMk/>
          <pc:sldMk cId="4017136123" sldId="262"/>
        </pc:sldMkLst>
      </pc:sldChg>
      <pc:sldChg chg="addSp delSp modSp mod">
        <pc:chgData name="Gabor Dernoczi" userId="f89b3d6a2dabaa3a" providerId="LiveId" clId="{C54530DF-37E8-4F48-AC6F-077ED7973A1A}" dt="2025-02-20T18:54:49.280" v="238" actId="1076"/>
        <pc:sldMkLst>
          <pc:docMk/>
          <pc:sldMk cId="2613538291" sldId="263"/>
        </pc:sldMkLst>
        <pc:spChg chg="mod">
          <ac:chgData name="Gabor Dernoczi" userId="f89b3d6a2dabaa3a" providerId="LiveId" clId="{C54530DF-37E8-4F48-AC6F-077ED7973A1A}" dt="2025-02-20T18:54:49.280" v="238" actId="1076"/>
          <ac:spMkLst>
            <pc:docMk/>
            <pc:sldMk cId="2613538291" sldId="263"/>
            <ac:spMk id="6" creationId="{B19E28B1-3A25-5E08-5933-2FBF5078F20F}"/>
          </ac:spMkLst>
        </pc:spChg>
        <pc:picChg chg="del">
          <ac:chgData name="Gabor Dernoczi" userId="f89b3d6a2dabaa3a" providerId="LiveId" clId="{C54530DF-37E8-4F48-AC6F-077ED7973A1A}" dt="2025-02-20T18:49:07.056" v="225" actId="478"/>
          <ac:picMkLst>
            <pc:docMk/>
            <pc:sldMk cId="2613538291" sldId="263"/>
            <ac:picMk id="3" creationId="{828F9BB5-0A65-C5E5-3593-686E06DEDE17}"/>
          </ac:picMkLst>
        </pc:picChg>
        <pc:picChg chg="add mod modCrop">
          <ac:chgData name="Gabor Dernoczi" userId="f89b3d6a2dabaa3a" providerId="LiveId" clId="{C54530DF-37E8-4F48-AC6F-077ED7973A1A}" dt="2025-02-20T18:54:22.472" v="232" actId="732"/>
          <ac:picMkLst>
            <pc:docMk/>
            <pc:sldMk cId="2613538291" sldId="263"/>
            <ac:picMk id="4" creationId="{0C7FB271-8C8E-6C68-17F1-3A1978339199}"/>
          </ac:picMkLst>
        </pc:picChg>
        <pc:picChg chg="del">
          <ac:chgData name="Gabor Dernoczi" userId="f89b3d6a2dabaa3a" providerId="LiveId" clId="{C54530DF-37E8-4F48-AC6F-077ED7973A1A}" dt="2025-02-20T18:49:06.503" v="224" actId="478"/>
          <ac:picMkLst>
            <pc:docMk/>
            <pc:sldMk cId="2613538291" sldId="263"/>
            <ac:picMk id="5" creationId="{487E5C4C-195A-39B3-BE7D-3E97682CB46A}"/>
          </ac:picMkLst>
        </pc:picChg>
        <pc:picChg chg="add mod">
          <ac:chgData name="Gabor Dernoczi" userId="f89b3d6a2dabaa3a" providerId="LiveId" clId="{C54530DF-37E8-4F48-AC6F-077ED7973A1A}" dt="2025-02-20T18:54:30.552" v="237" actId="1076"/>
          <ac:picMkLst>
            <pc:docMk/>
            <pc:sldMk cId="2613538291" sldId="263"/>
            <ac:picMk id="8" creationId="{F084C86E-1B3A-241B-37CB-01D0352BDE8F}"/>
          </ac:picMkLst>
        </pc:picChg>
      </pc:sldChg>
      <pc:sldChg chg="addSp delSp modSp mod">
        <pc:chgData name="Gabor Dernoczi" userId="f89b3d6a2dabaa3a" providerId="LiveId" clId="{C54530DF-37E8-4F48-AC6F-077ED7973A1A}" dt="2025-02-20T18:55:38.583" v="242" actId="18131"/>
        <pc:sldMkLst>
          <pc:docMk/>
          <pc:sldMk cId="310680160" sldId="266"/>
        </pc:sldMkLst>
        <pc:picChg chg="del">
          <ac:chgData name="Gabor Dernoczi" userId="f89b3d6a2dabaa3a" providerId="LiveId" clId="{C54530DF-37E8-4F48-AC6F-077ED7973A1A}" dt="2025-02-20T18:53:23.118" v="231" actId="478"/>
          <ac:picMkLst>
            <pc:docMk/>
            <pc:sldMk cId="310680160" sldId="266"/>
            <ac:picMk id="3" creationId="{476AE397-F196-969B-D913-8D5C5A24A5B0}"/>
          </ac:picMkLst>
        </pc:picChg>
        <pc:picChg chg="add mod modCrop">
          <ac:chgData name="Gabor Dernoczi" userId="f89b3d6a2dabaa3a" providerId="LiveId" clId="{C54530DF-37E8-4F48-AC6F-077ED7973A1A}" dt="2025-02-20T18:55:38.583" v="242" actId="18131"/>
          <ac:picMkLst>
            <pc:docMk/>
            <pc:sldMk cId="310680160" sldId="266"/>
            <ac:picMk id="4" creationId="{5DF32137-572B-5112-BC02-F30019F90F2D}"/>
          </ac:picMkLst>
        </pc:picChg>
      </pc:sldChg>
      <pc:sldChg chg="del">
        <pc:chgData name="Gabor Dernoczi" userId="f89b3d6a2dabaa3a" providerId="LiveId" clId="{C54530DF-37E8-4F48-AC6F-077ED7973A1A}" dt="2025-02-20T18:56:30.903" v="247" actId="47"/>
        <pc:sldMkLst>
          <pc:docMk/>
          <pc:sldMk cId="1137320184" sldId="267"/>
        </pc:sldMkLst>
      </pc:sldChg>
      <pc:sldChg chg="del">
        <pc:chgData name="Gabor Dernoczi" userId="f89b3d6a2dabaa3a" providerId="LiveId" clId="{C54530DF-37E8-4F48-AC6F-077ED7973A1A}" dt="2025-02-20T18:37:01.103" v="151" actId="47"/>
        <pc:sldMkLst>
          <pc:docMk/>
          <pc:sldMk cId="3730223215" sldId="270"/>
        </pc:sldMkLst>
      </pc:sldChg>
      <pc:sldChg chg="addSp modSp mod ord">
        <pc:chgData name="Gabor Dernoczi" userId="f89b3d6a2dabaa3a" providerId="LiveId" clId="{C54530DF-37E8-4F48-AC6F-077ED7973A1A}" dt="2025-02-20T18:58:57.915" v="266" actId="20577"/>
        <pc:sldMkLst>
          <pc:docMk/>
          <pc:sldMk cId="423503533" sldId="271"/>
        </pc:sldMkLst>
        <pc:spChg chg="mod">
          <ac:chgData name="Gabor Dernoczi" userId="f89b3d6a2dabaa3a" providerId="LiveId" clId="{C54530DF-37E8-4F48-AC6F-077ED7973A1A}" dt="2025-02-20T18:58:36.024" v="259" actId="20577"/>
          <ac:spMkLst>
            <pc:docMk/>
            <pc:sldMk cId="423503533" sldId="271"/>
            <ac:spMk id="2" creationId="{91C0A8C6-77CD-CE52-E1A1-7D9F0DA07DE0}"/>
          </ac:spMkLst>
        </pc:spChg>
        <pc:spChg chg="mod">
          <ac:chgData name="Gabor Dernoczi" userId="f89b3d6a2dabaa3a" providerId="LiveId" clId="{C54530DF-37E8-4F48-AC6F-077ED7973A1A}" dt="2025-02-20T18:58:57.915" v="266" actId="20577"/>
          <ac:spMkLst>
            <pc:docMk/>
            <pc:sldMk cId="423503533" sldId="271"/>
            <ac:spMk id="5" creationId="{35A504EB-6E6C-EAC4-E508-21D47900E138}"/>
          </ac:spMkLst>
        </pc:spChg>
        <pc:picChg chg="mod">
          <ac:chgData name="Gabor Dernoczi" userId="f89b3d6a2dabaa3a" providerId="LiveId" clId="{C54530DF-37E8-4F48-AC6F-077ED7973A1A}" dt="2025-02-20T18:35:28.680" v="134" actId="14100"/>
          <ac:picMkLst>
            <pc:docMk/>
            <pc:sldMk cId="423503533" sldId="271"/>
            <ac:picMk id="4" creationId="{68B519A7-31E6-679C-DE71-59D9310F9072}"/>
          </ac:picMkLst>
        </pc:picChg>
        <pc:picChg chg="add mod">
          <ac:chgData name="Gabor Dernoczi" userId="f89b3d6a2dabaa3a" providerId="LiveId" clId="{C54530DF-37E8-4F48-AC6F-077ED7973A1A}" dt="2025-02-20T18:35:29.752" v="135" actId="1076"/>
          <ac:picMkLst>
            <pc:docMk/>
            <pc:sldMk cId="423503533" sldId="271"/>
            <ac:picMk id="6" creationId="{3AAC74B0-4A2C-2379-81A2-A4DF0AEE9E21}"/>
          </ac:picMkLst>
        </pc:picChg>
      </pc:sldChg>
      <pc:sldChg chg="addSp delSp modSp add mod">
        <pc:chgData name="Gabor Dernoczi" userId="f89b3d6a2dabaa3a" providerId="LiveId" clId="{C54530DF-37E8-4F48-AC6F-077ED7973A1A}" dt="2025-02-20T18:59:50.840" v="278" actId="1076"/>
        <pc:sldMkLst>
          <pc:docMk/>
          <pc:sldMk cId="1720943235" sldId="272"/>
        </pc:sldMkLst>
        <pc:spChg chg="mod">
          <ac:chgData name="Gabor Dernoczi" userId="f89b3d6a2dabaa3a" providerId="LiveId" clId="{C54530DF-37E8-4F48-AC6F-077ED7973A1A}" dt="2025-02-20T18:59:50.840" v="278" actId="1076"/>
          <ac:spMkLst>
            <pc:docMk/>
            <pc:sldMk cId="1720943235" sldId="272"/>
            <ac:spMk id="5" creationId="{9BBAEBF8-393D-F9D8-CA88-C3BF04BD5E3B}"/>
          </ac:spMkLst>
        </pc:spChg>
        <pc:picChg chg="del">
          <ac:chgData name="Gabor Dernoczi" userId="f89b3d6a2dabaa3a" providerId="LiveId" clId="{C54530DF-37E8-4F48-AC6F-077ED7973A1A}" dt="2025-02-20T18:41:48.840" v="162" actId="478"/>
          <ac:picMkLst>
            <pc:docMk/>
            <pc:sldMk cId="1720943235" sldId="272"/>
            <ac:picMk id="3" creationId="{672DC3B0-8E97-7CFA-7206-DA9A254D0EBD}"/>
          </ac:picMkLst>
        </pc:picChg>
        <pc:picChg chg="add mod">
          <ac:chgData name="Gabor Dernoczi" userId="f89b3d6a2dabaa3a" providerId="LiveId" clId="{C54530DF-37E8-4F48-AC6F-077ED7973A1A}" dt="2025-02-20T18:42:28.640" v="171" actId="1076"/>
          <ac:picMkLst>
            <pc:docMk/>
            <pc:sldMk cId="1720943235" sldId="272"/>
            <ac:picMk id="6" creationId="{1093E39F-8AAE-D2E3-2FD9-25E1AB63DF71}"/>
          </ac:picMkLst>
        </pc:picChg>
      </pc:sldChg>
      <pc:sldChg chg="addSp delSp modSp add mod">
        <pc:chgData name="Gabor Dernoczi" userId="f89b3d6a2dabaa3a" providerId="LiveId" clId="{C54530DF-37E8-4F48-AC6F-077ED7973A1A}" dt="2025-02-20T18:44:03.393" v="222" actId="1076"/>
        <pc:sldMkLst>
          <pc:docMk/>
          <pc:sldMk cId="4281904679" sldId="273"/>
        </pc:sldMkLst>
        <pc:spChg chg="del">
          <ac:chgData name="Gabor Dernoczi" userId="f89b3d6a2dabaa3a" providerId="LiveId" clId="{C54530DF-37E8-4F48-AC6F-077ED7973A1A}" dt="2025-02-20T18:43:11.559" v="214" actId="478"/>
          <ac:spMkLst>
            <pc:docMk/>
            <pc:sldMk cId="4281904679" sldId="273"/>
            <ac:spMk id="2" creationId="{0F64CDF3-0B40-9A5E-A260-D54CAC65DF16}"/>
          </ac:spMkLst>
        </pc:spChg>
        <pc:spChg chg="mod">
          <ac:chgData name="Gabor Dernoczi" userId="f89b3d6a2dabaa3a" providerId="LiveId" clId="{C54530DF-37E8-4F48-AC6F-077ED7973A1A}" dt="2025-02-20T18:43:13.768" v="215" actId="1076"/>
          <ac:spMkLst>
            <pc:docMk/>
            <pc:sldMk cId="4281904679" sldId="273"/>
            <ac:spMk id="5" creationId="{0770707C-DE6E-A8B7-D8F0-F0067D844C33}"/>
          </ac:spMkLst>
        </pc:spChg>
        <pc:picChg chg="add del mod">
          <ac:chgData name="Gabor Dernoczi" userId="f89b3d6a2dabaa3a" providerId="LiveId" clId="{C54530DF-37E8-4F48-AC6F-077ED7973A1A}" dt="2025-02-20T18:43:43.941" v="219" actId="478"/>
          <ac:picMkLst>
            <pc:docMk/>
            <pc:sldMk cId="4281904679" sldId="273"/>
            <ac:picMk id="4" creationId="{DB905E32-B25E-7482-1835-8F45E1F78794}"/>
          </ac:picMkLst>
        </pc:picChg>
        <pc:picChg chg="del">
          <ac:chgData name="Gabor Dernoczi" userId="f89b3d6a2dabaa3a" providerId="LiveId" clId="{C54530DF-37E8-4F48-AC6F-077ED7973A1A}" dt="2025-02-20T18:43:07.214" v="212" actId="478"/>
          <ac:picMkLst>
            <pc:docMk/>
            <pc:sldMk cId="4281904679" sldId="273"/>
            <ac:picMk id="6" creationId="{5BE0CF24-C8A2-4A70-68B5-189595E7862C}"/>
          </ac:picMkLst>
        </pc:picChg>
        <pc:picChg chg="add mod">
          <ac:chgData name="Gabor Dernoczi" userId="f89b3d6a2dabaa3a" providerId="LiveId" clId="{C54530DF-37E8-4F48-AC6F-077ED7973A1A}" dt="2025-02-20T18:44:03.393" v="222" actId="1076"/>
          <ac:picMkLst>
            <pc:docMk/>
            <pc:sldMk cId="4281904679" sldId="273"/>
            <ac:picMk id="8" creationId="{F38001A5-7D35-2891-080F-4A0F7525DE7D}"/>
          </ac:picMkLst>
        </pc:picChg>
      </pc:sldChg>
      <pc:sldChg chg="addSp delSp modSp add mod">
        <pc:chgData name="Gabor Dernoczi" userId="f89b3d6a2dabaa3a" providerId="LiveId" clId="{C54530DF-37E8-4F48-AC6F-077ED7973A1A}" dt="2025-02-20T18:57:47.447" v="253" actId="1076"/>
        <pc:sldMkLst>
          <pc:docMk/>
          <pc:sldMk cId="3877135037" sldId="274"/>
        </pc:sldMkLst>
        <pc:picChg chg="add mod">
          <ac:chgData name="Gabor Dernoczi" userId="f89b3d6a2dabaa3a" providerId="LiveId" clId="{C54530DF-37E8-4F48-AC6F-077ED7973A1A}" dt="2025-02-20T18:57:47.447" v="253" actId="1076"/>
          <ac:picMkLst>
            <pc:docMk/>
            <pc:sldMk cId="3877135037" sldId="274"/>
            <ac:picMk id="3" creationId="{30E93C10-28FA-2FAA-43AE-45D8316CEB64}"/>
          </ac:picMkLst>
        </pc:picChg>
        <pc:picChg chg="del">
          <ac:chgData name="Gabor Dernoczi" userId="f89b3d6a2dabaa3a" providerId="LiveId" clId="{C54530DF-37E8-4F48-AC6F-077ED7973A1A}" dt="2025-02-20T18:57:36.136" v="249" actId="478"/>
          <ac:picMkLst>
            <pc:docMk/>
            <pc:sldMk cId="3877135037" sldId="274"/>
            <ac:picMk id="4" creationId="{03B10B6B-6EB1-A3E3-69AE-D514BADCBDD1}"/>
          </ac:picMkLst>
        </pc:picChg>
      </pc:sldChg>
      <pc:sldChg chg="add del">
        <pc:chgData name="Gabor Dernoczi" userId="f89b3d6a2dabaa3a" providerId="LiveId" clId="{C54530DF-37E8-4F48-AC6F-077ED7973A1A}" dt="2025-02-20T18:57:39.598" v="251"/>
        <pc:sldMkLst>
          <pc:docMk/>
          <pc:sldMk cId="3332698070" sldId="275"/>
        </pc:sldMkLst>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hu-HU"/>
          </a:p>
        </p:txBody>
      </p:sp>
      <p:sp>
        <p:nvSpPr>
          <p:cNvPr id="3" name="Dátum hely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EDAB0F-7C44-4468-B275-1A01ECC36F82}" type="datetimeFigureOut">
              <a:rPr lang="hu-HU" smtClean="0"/>
              <a:t>2025. 02. 21.</a:t>
            </a:fld>
            <a:endParaRPr lang="hu-HU"/>
          </a:p>
        </p:txBody>
      </p:sp>
      <p:sp>
        <p:nvSpPr>
          <p:cNvPr id="4" name="Diakép hely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u-HU"/>
          </a:p>
        </p:txBody>
      </p:sp>
      <p:sp>
        <p:nvSpPr>
          <p:cNvPr id="5" name="Jegyzetek hely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6" name="Élőláb hely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hu-HU"/>
          </a:p>
        </p:txBody>
      </p:sp>
      <p:sp>
        <p:nvSpPr>
          <p:cNvPr id="7" name="Dia számának hely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55E172-DCF5-4C5D-AE3E-7431C1495863}" type="slidenum">
              <a:rPr lang="hu-HU" smtClean="0"/>
              <a:t>‹#›</a:t>
            </a:fld>
            <a:endParaRPr lang="hu-HU"/>
          </a:p>
        </p:txBody>
      </p:sp>
    </p:spTree>
    <p:extLst>
      <p:ext uri="{BB962C8B-B14F-4D97-AF65-F5344CB8AC3E}">
        <p14:creationId xmlns:p14="http://schemas.microsoft.com/office/powerpoint/2010/main" val="23889942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Címdia">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7657469-64FF-7A89-40C1-E5495C7413CE}"/>
              </a:ext>
            </a:extLst>
          </p:cNvPr>
          <p:cNvSpPr>
            <a:spLocks noGrp="1"/>
          </p:cNvSpPr>
          <p:nvPr>
            <p:ph type="ctrTitle"/>
          </p:nvPr>
        </p:nvSpPr>
        <p:spPr>
          <a:xfrm>
            <a:off x="1524000" y="1122363"/>
            <a:ext cx="9144000" cy="2387600"/>
          </a:xfrm>
        </p:spPr>
        <p:txBody>
          <a:bodyPr anchor="b"/>
          <a:lstStyle>
            <a:lvl1pPr algn="ctr">
              <a:defRPr sz="6000"/>
            </a:lvl1pPr>
          </a:lstStyle>
          <a:p>
            <a:r>
              <a:rPr lang="hu-HU"/>
              <a:t>Mintacím szerkesztése</a:t>
            </a:r>
          </a:p>
        </p:txBody>
      </p:sp>
      <p:sp>
        <p:nvSpPr>
          <p:cNvPr id="3" name="Alcím 2">
            <a:extLst>
              <a:ext uri="{FF2B5EF4-FFF2-40B4-BE49-F238E27FC236}">
                <a16:creationId xmlns:a16="http://schemas.microsoft.com/office/drawing/2014/main" id="{6A512DE7-C93B-3878-5206-205A7B9E01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u-HU"/>
              <a:t>Kattintson ide az alcím mintájának szerkesztéséhez</a:t>
            </a:r>
          </a:p>
        </p:txBody>
      </p:sp>
      <p:sp>
        <p:nvSpPr>
          <p:cNvPr id="4" name="Dátum helye 3">
            <a:extLst>
              <a:ext uri="{FF2B5EF4-FFF2-40B4-BE49-F238E27FC236}">
                <a16:creationId xmlns:a16="http://schemas.microsoft.com/office/drawing/2014/main" id="{9B09261E-1F07-635A-61B4-F4988E65E5EE}"/>
              </a:ext>
            </a:extLst>
          </p:cNvPr>
          <p:cNvSpPr>
            <a:spLocks noGrp="1"/>
          </p:cNvSpPr>
          <p:nvPr>
            <p:ph type="dt" sz="half" idx="10"/>
          </p:nvPr>
        </p:nvSpPr>
        <p:spPr/>
        <p:txBody>
          <a:bodyPr/>
          <a:lstStyle/>
          <a:p>
            <a:fld id="{138B7E4B-4536-4BE0-845C-7D2C436CBCA4}" type="datetime1">
              <a:rPr lang="hu-HU" smtClean="0"/>
              <a:t>2025. 02. 21.</a:t>
            </a:fld>
            <a:endParaRPr lang="hu-HU"/>
          </a:p>
        </p:txBody>
      </p:sp>
      <p:sp>
        <p:nvSpPr>
          <p:cNvPr id="5" name="Élőláb helye 4">
            <a:extLst>
              <a:ext uri="{FF2B5EF4-FFF2-40B4-BE49-F238E27FC236}">
                <a16:creationId xmlns:a16="http://schemas.microsoft.com/office/drawing/2014/main" id="{F1B60601-D7AF-E60B-3ED4-D06A4BC0BA57}"/>
              </a:ext>
            </a:extLst>
          </p:cNvPr>
          <p:cNvSpPr>
            <a:spLocks noGrp="1"/>
          </p:cNvSpPr>
          <p:nvPr>
            <p:ph type="ftr" sz="quarter" idx="11"/>
          </p:nvPr>
        </p:nvSpPr>
        <p:spPr/>
        <p:txBody>
          <a:bodyPr/>
          <a:lstStyle/>
          <a:p>
            <a:r>
              <a:rPr lang="hu-HU"/>
              <a:t>Created: 2025.02.21.</a:t>
            </a:r>
          </a:p>
        </p:txBody>
      </p:sp>
      <p:sp>
        <p:nvSpPr>
          <p:cNvPr id="6" name="Dia számának helye 5">
            <a:extLst>
              <a:ext uri="{FF2B5EF4-FFF2-40B4-BE49-F238E27FC236}">
                <a16:creationId xmlns:a16="http://schemas.microsoft.com/office/drawing/2014/main" id="{E661979F-E0A5-FCE3-7C86-B1ECAF9267F0}"/>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23866252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Cím és függőleges szöve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9ADCA95-CF0F-7B93-8742-FD8BF64C48C2}"/>
              </a:ext>
            </a:extLst>
          </p:cNvPr>
          <p:cNvSpPr>
            <a:spLocks noGrp="1"/>
          </p:cNvSpPr>
          <p:nvPr>
            <p:ph type="title"/>
          </p:nvPr>
        </p:nvSpPr>
        <p:spPr/>
        <p:txBody>
          <a:bodyPr/>
          <a:lstStyle/>
          <a:p>
            <a:r>
              <a:rPr lang="hu-HU"/>
              <a:t>Mintacím szerkesztése</a:t>
            </a:r>
          </a:p>
        </p:txBody>
      </p:sp>
      <p:sp>
        <p:nvSpPr>
          <p:cNvPr id="3" name="Függőleges szöveg helye 2">
            <a:extLst>
              <a:ext uri="{FF2B5EF4-FFF2-40B4-BE49-F238E27FC236}">
                <a16:creationId xmlns:a16="http://schemas.microsoft.com/office/drawing/2014/main" id="{E6D3FCCE-B21F-4D93-24D2-5D617B23B21E}"/>
              </a:ext>
            </a:extLst>
          </p:cNvPr>
          <p:cNvSpPr>
            <a:spLocks noGrp="1"/>
          </p:cNvSpPr>
          <p:nvPr>
            <p:ph type="body" orient="vert" idx="1"/>
          </p:nvPr>
        </p:nvSpPr>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89AEE409-6D44-0DDA-2258-207192C48729}"/>
              </a:ext>
            </a:extLst>
          </p:cNvPr>
          <p:cNvSpPr>
            <a:spLocks noGrp="1"/>
          </p:cNvSpPr>
          <p:nvPr>
            <p:ph type="dt" sz="half" idx="10"/>
          </p:nvPr>
        </p:nvSpPr>
        <p:spPr/>
        <p:txBody>
          <a:bodyPr/>
          <a:lstStyle/>
          <a:p>
            <a:fld id="{3BEC2117-E8F4-4732-B04A-0215857E5900}" type="datetime1">
              <a:rPr lang="hu-HU" smtClean="0"/>
              <a:t>2025. 02. 21.</a:t>
            </a:fld>
            <a:endParaRPr lang="hu-HU"/>
          </a:p>
        </p:txBody>
      </p:sp>
      <p:sp>
        <p:nvSpPr>
          <p:cNvPr id="5" name="Élőláb helye 4">
            <a:extLst>
              <a:ext uri="{FF2B5EF4-FFF2-40B4-BE49-F238E27FC236}">
                <a16:creationId xmlns:a16="http://schemas.microsoft.com/office/drawing/2014/main" id="{147C80CA-DB56-DA95-EA80-55428C7BE8CD}"/>
              </a:ext>
            </a:extLst>
          </p:cNvPr>
          <p:cNvSpPr>
            <a:spLocks noGrp="1"/>
          </p:cNvSpPr>
          <p:nvPr>
            <p:ph type="ftr" sz="quarter" idx="11"/>
          </p:nvPr>
        </p:nvSpPr>
        <p:spPr/>
        <p:txBody>
          <a:bodyPr/>
          <a:lstStyle/>
          <a:p>
            <a:r>
              <a:rPr lang="hu-HU"/>
              <a:t>Created: 2025.02.21.</a:t>
            </a:r>
          </a:p>
        </p:txBody>
      </p:sp>
      <p:sp>
        <p:nvSpPr>
          <p:cNvPr id="6" name="Dia számának helye 5">
            <a:extLst>
              <a:ext uri="{FF2B5EF4-FFF2-40B4-BE49-F238E27FC236}">
                <a16:creationId xmlns:a16="http://schemas.microsoft.com/office/drawing/2014/main" id="{026EE893-11C4-74CE-AA77-99F547E1A410}"/>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16401059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Függőleges cím és szöveg">
    <p:spTree>
      <p:nvGrpSpPr>
        <p:cNvPr id="1" name=""/>
        <p:cNvGrpSpPr/>
        <p:nvPr/>
      </p:nvGrpSpPr>
      <p:grpSpPr>
        <a:xfrm>
          <a:off x="0" y="0"/>
          <a:ext cx="0" cy="0"/>
          <a:chOff x="0" y="0"/>
          <a:chExt cx="0" cy="0"/>
        </a:xfrm>
      </p:grpSpPr>
      <p:sp>
        <p:nvSpPr>
          <p:cNvPr id="2" name="Függőleges cím 1">
            <a:extLst>
              <a:ext uri="{FF2B5EF4-FFF2-40B4-BE49-F238E27FC236}">
                <a16:creationId xmlns:a16="http://schemas.microsoft.com/office/drawing/2014/main" id="{0E230B97-98F0-ECD8-2C17-865F20F70935}"/>
              </a:ext>
            </a:extLst>
          </p:cNvPr>
          <p:cNvSpPr>
            <a:spLocks noGrp="1"/>
          </p:cNvSpPr>
          <p:nvPr>
            <p:ph type="title" orient="vert"/>
          </p:nvPr>
        </p:nvSpPr>
        <p:spPr>
          <a:xfrm>
            <a:off x="8724900" y="365125"/>
            <a:ext cx="2628900" cy="5811838"/>
          </a:xfrm>
        </p:spPr>
        <p:txBody>
          <a:bodyPr vert="eaVert"/>
          <a:lstStyle/>
          <a:p>
            <a:r>
              <a:rPr lang="hu-HU"/>
              <a:t>Mintacím szerkesztése</a:t>
            </a:r>
          </a:p>
        </p:txBody>
      </p:sp>
      <p:sp>
        <p:nvSpPr>
          <p:cNvPr id="3" name="Függőleges szöveg helye 2">
            <a:extLst>
              <a:ext uri="{FF2B5EF4-FFF2-40B4-BE49-F238E27FC236}">
                <a16:creationId xmlns:a16="http://schemas.microsoft.com/office/drawing/2014/main" id="{ACD5D691-3403-41C1-647D-ED9BB8FF7CEC}"/>
              </a:ext>
            </a:extLst>
          </p:cNvPr>
          <p:cNvSpPr>
            <a:spLocks noGrp="1"/>
          </p:cNvSpPr>
          <p:nvPr>
            <p:ph type="body" orient="vert" idx="1"/>
          </p:nvPr>
        </p:nvSpPr>
        <p:spPr>
          <a:xfrm>
            <a:off x="838200" y="365125"/>
            <a:ext cx="7734300" cy="5811838"/>
          </a:xfrm>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321D35B1-1381-60D3-31A9-F621C75083E5}"/>
              </a:ext>
            </a:extLst>
          </p:cNvPr>
          <p:cNvSpPr>
            <a:spLocks noGrp="1"/>
          </p:cNvSpPr>
          <p:nvPr>
            <p:ph type="dt" sz="half" idx="10"/>
          </p:nvPr>
        </p:nvSpPr>
        <p:spPr/>
        <p:txBody>
          <a:bodyPr/>
          <a:lstStyle/>
          <a:p>
            <a:fld id="{7A583D6C-F130-4093-A854-16B40DA98503}" type="datetime1">
              <a:rPr lang="hu-HU" smtClean="0"/>
              <a:t>2025. 02. 21.</a:t>
            </a:fld>
            <a:endParaRPr lang="hu-HU"/>
          </a:p>
        </p:txBody>
      </p:sp>
      <p:sp>
        <p:nvSpPr>
          <p:cNvPr id="5" name="Élőláb helye 4">
            <a:extLst>
              <a:ext uri="{FF2B5EF4-FFF2-40B4-BE49-F238E27FC236}">
                <a16:creationId xmlns:a16="http://schemas.microsoft.com/office/drawing/2014/main" id="{25A96E43-C599-6C7D-120C-1240C93B314F}"/>
              </a:ext>
            </a:extLst>
          </p:cNvPr>
          <p:cNvSpPr>
            <a:spLocks noGrp="1"/>
          </p:cNvSpPr>
          <p:nvPr>
            <p:ph type="ftr" sz="quarter" idx="11"/>
          </p:nvPr>
        </p:nvSpPr>
        <p:spPr/>
        <p:txBody>
          <a:bodyPr/>
          <a:lstStyle/>
          <a:p>
            <a:r>
              <a:rPr lang="hu-HU"/>
              <a:t>Created: 2025.02.21.</a:t>
            </a:r>
          </a:p>
        </p:txBody>
      </p:sp>
      <p:sp>
        <p:nvSpPr>
          <p:cNvPr id="6" name="Dia számának helye 5">
            <a:extLst>
              <a:ext uri="{FF2B5EF4-FFF2-40B4-BE49-F238E27FC236}">
                <a16:creationId xmlns:a16="http://schemas.microsoft.com/office/drawing/2014/main" id="{BBBD7215-7C08-C9A3-E50C-A0D89E5E7B26}"/>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15143684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ím és tartalom">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4335A74-ABE7-328F-6E0C-7A5200FD4D23}"/>
              </a:ext>
            </a:extLst>
          </p:cNvPr>
          <p:cNvSpPr>
            <a:spLocks noGrp="1"/>
          </p:cNvSpPr>
          <p:nvPr>
            <p:ph type="title"/>
          </p:nvPr>
        </p:nvSpPr>
        <p:spPr/>
        <p:txBody>
          <a:bodyPr/>
          <a:lstStyle/>
          <a:p>
            <a:r>
              <a:rPr lang="hu-HU"/>
              <a:t>Mintacím szerkesztése</a:t>
            </a:r>
          </a:p>
        </p:txBody>
      </p:sp>
      <p:sp>
        <p:nvSpPr>
          <p:cNvPr id="3" name="Tartalom helye 2">
            <a:extLst>
              <a:ext uri="{FF2B5EF4-FFF2-40B4-BE49-F238E27FC236}">
                <a16:creationId xmlns:a16="http://schemas.microsoft.com/office/drawing/2014/main" id="{52B32007-BC58-D88D-AE93-54AEE479430F}"/>
              </a:ext>
            </a:extLst>
          </p:cNvPr>
          <p:cNvSpPr>
            <a:spLocks noGrp="1"/>
          </p:cNvSpPr>
          <p:nvPr>
            <p:ph idx="1"/>
          </p:nvPr>
        </p:nvSpPr>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30C9D4E4-3563-6378-F977-5B14BB50618F}"/>
              </a:ext>
            </a:extLst>
          </p:cNvPr>
          <p:cNvSpPr>
            <a:spLocks noGrp="1"/>
          </p:cNvSpPr>
          <p:nvPr>
            <p:ph type="dt" sz="half" idx="10"/>
          </p:nvPr>
        </p:nvSpPr>
        <p:spPr/>
        <p:txBody>
          <a:bodyPr/>
          <a:lstStyle/>
          <a:p>
            <a:fld id="{BF2288DD-8B44-492C-9CFD-FBFA1625BE69}" type="datetime1">
              <a:rPr lang="hu-HU" smtClean="0"/>
              <a:t>2025. 02. 21.</a:t>
            </a:fld>
            <a:endParaRPr lang="hu-HU"/>
          </a:p>
        </p:txBody>
      </p:sp>
      <p:sp>
        <p:nvSpPr>
          <p:cNvPr id="5" name="Élőláb helye 4">
            <a:extLst>
              <a:ext uri="{FF2B5EF4-FFF2-40B4-BE49-F238E27FC236}">
                <a16:creationId xmlns:a16="http://schemas.microsoft.com/office/drawing/2014/main" id="{2FA98D60-071E-8103-B513-3015BD407A0D}"/>
              </a:ext>
            </a:extLst>
          </p:cNvPr>
          <p:cNvSpPr>
            <a:spLocks noGrp="1"/>
          </p:cNvSpPr>
          <p:nvPr>
            <p:ph type="ftr" sz="quarter" idx="11"/>
          </p:nvPr>
        </p:nvSpPr>
        <p:spPr/>
        <p:txBody>
          <a:bodyPr/>
          <a:lstStyle/>
          <a:p>
            <a:r>
              <a:rPr lang="hu-HU"/>
              <a:t>Created: 2025.02.21.</a:t>
            </a:r>
          </a:p>
        </p:txBody>
      </p:sp>
      <p:sp>
        <p:nvSpPr>
          <p:cNvPr id="6" name="Dia számának helye 5">
            <a:extLst>
              <a:ext uri="{FF2B5EF4-FFF2-40B4-BE49-F238E27FC236}">
                <a16:creationId xmlns:a16="http://schemas.microsoft.com/office/drawing/2014/main" id="{42C73C5A-991A-3F05-58DF-D9284A2E1C6D}"/>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8992502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zakaszfejléc">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C908883A-8C4E-253B-44D5-E125857C210C}"/>
              </a:ext>
            </a:extLst>
          </p:cNvPr>
          <p:cNvSpPr>
            <a:spLocks noGrp="1"/>
          </p:cNvSpPr>
          <p:nvPr>
            <p:ph type="title"/>
          </p:nvPr>
        </p:nvSpPr>
        <p:spPr>
          <a:xfrm>
            <a:off x="831850" y="1709738"/>
            <a:ext cx="10515600" cy="2852737"/>
          </a:xfrm>
        </p:spPr>
        <p:txBody>
          <a:bodyPr anchor="b"/>
          <a:lstStyle>
            <a:lvl1pPr>
              <a:defRPr sz="6000"/>
            </a:lvl1pPr>
          </a:lstStyle>
          <a:p>
            <a:r>
              <a:rPr lang="hu-HU"/>
              <a:t>Mintacím szerkesztése</a:t>
            </a:r>
          </a:p>
        </p:txBody>
      </p:sp>
      <p:sp>
        <p:nvSpPr>
          <p:cNvPr id="3" name="Szöveg helye 2">
            <a:extLst>
              <a:ext uri="{FF2B5EF4-FFF2-40B4-BE49-F238E27FC236}">
                <a16:creationId xmlns:a16="http://schemas.microsoft.com/office/drawing/2014/main" id="{E7BE90C9-B028-3D31-A5ED-56EA2C625D5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u-HU"/>
              <a:t>Mintaszöveg szerkesztése</a:t>
            </a:r>
          </a:p>
        </p:txBody>
      </p:sp>
      <p:sp>
        <p:nvSpPr>
          <p:cNvPr id="4" name="Dátum helye 3">
            <a:extLst>
              <a:ext uri="{FF2B5EF4-FFF2-40B4-BE49-F238E27FC236}">
                <a16:creationId xmlns:a16="http://schemas.microsoft.com/office/drawing/2014/main" id="{C66B726F-3A3E-1B89-AE11-80EA26C89436}"/>
              </a:ext>
            </a:extLst>
          </p:cNvPr>
          <p:cNvSpPr>
            <a:spLocks noGrp="1"/>
          </p:cNvSpPr>
          <p:nvPr>
            <p:ph type="dt" sz="half" idx="10"/>
          </p:nvPr>
        </p:nvSpPr>
        <p:spPr/>
        <p:txBody>
          <a:bodyPr/>
          <a:lstStyle/>
          <a:p>
            <a:fld id="{DDE6ADF7-8794-49F3-A364-76718C8D66BC}" type="datetime1">
              <a:rPr lang="hu-HU" smtClean="0"/>
              <a:t>2025. 02. 21.</a:t>
            </a:fld>
            <a:endParaRPr lang="hu-HU"/>
          </a:p>
        </p:txBody>
      </p:sp>
      <p:sp>
        <p:nvSpPr>
          <p:cNvPr id="5" name="Élőláb helye 4">
            <a:extLst>
              <a:ext uri="{FF2B5EF4-FFF2-40B4-BE49-F238E27FC236}">
                <a16:creationId xmlns:a16="http://schemas.microsoft.com/office/drawing/2014/main" id="{A59E245F-00D8-BF75-1CA1-528A85289F94}"/>
              </a:ext>
            </a:extLst>
          </p:cNvPr>
          <p:cNvSpPr>
            <a:spLocks noGrp="1"/>
          </p:cNvSpPr>
          <p:nvPr>
            <p:ph type="ftr" sz="quarter" idx="11"/>
          </p:nvPr>
        </p:nvSpPr>
        <p:spPr/>
        <p:txBody>
          <a:bodyPr/>
          <a:lstStyle/>
          <a:p>
            <a:r>
              <a:rPr lang="hu-HU"/>
              <a:t>Created: 2025.02.21.</a:t>
            </a:r>
          </a:p>
        </p:txBody>
      </p:sp>
      <p:sp>
        <p:nvSpPr>
          <p:cNvPr id="6" name="Dia számának helye 5">
            <a:extLst>
              <a:ext uri="{FF2B5EF4-FFF2-40B4-BE49-F238E27FC236}">
                <a16:creationId xmlns:a16="http://schemas.microsoft.com/office/drawing/2014/main" id="{FA8BD1FB-F623-26C2-5F9C-F6798010293E}"/>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95330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tartalomrész">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7839E7EE-972B-9F0E-D614-DB7615C6E857}"/>
              </a:ext>
            </a:extLst>
          </p:cNvPr>
          <p:cNvSpPr>
            <a:spLocks noGrp="1"/>
          </p:cNvSpPr>
          <p:nvPr>
            <p:ph type="title"/>
          </p:nvPr>
        </p:nvSpPr>
        <p:spPr/>
        <p:txBody>
          <a:bodyPr/>
          <a:lstStyle/>
          <a:p>
            <a:r>
              <a:rPr lang="hu-HU"/>
              <a:t>Mintacím szerkesztése</a:t>
            </a:r>
          </a:p>
        </p:txBody>
      </p:sp>
      <p:sp>
        <p:nvSpPr>
          <p:cNvPr id="3" name="Tartalom helye 2">
            <a:extLst>
              <a:ext uri="{FF2B5EF4-FFF2-40B4-BE49-F238E27FC236}">
                <a16:creationId xmlns:a16="http://schemas.microsoft.com/office/drawing/2014/main" id="{9C20744F-452C-5C19-C809-0DA9A12E63B5}"/>
              </a:ext>
            </a:extLst>
          </p:cNvPr>
          <p:cNvSpPr>
            <a:spLocks noGrp="1"/>
          </p:cNvSpPr>
          <p:nvPr>
            <p:ph sz="half" idx="1"/>
          </p:nvPr>
        </p:nvSpPr>
        <p:spPr>
          <a:xfrm>
            <a:off x="838200" y="1825625"/>
            <a:ext cx="5181600" cy="435133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Tartalom helye 3">
            <a:extLst>
              <a:ext uri="{FF2B5EF4-FFF2-40B4-BE49-F238E27FC236}">
                <a16:creationId xmlns:a16="http://schemas.microsoft.com/office/drawing/2014/main" id="{4B2D759A-0089-AC54-408D-219D3C28E001}"/>
              </a:ext>
            </a:extLst>
          </p:cNvPr>
          <p:cNvSpPr>
            <a:spLocks noGrp="1"/>
          </p:cNvSpPr>
          <p:nvPr>
            <p:ph sz="half" idx="2"/>
          </p:nvPr>
        </p:nvSpPr>
        <p:spPr>
          <a:xfrm>
            <a:off x="6172200" y="1825625"/>
            <a:ext cx="5181600" cy="435133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5" name="Dátum helye 4">
            <a:extLst>
              <a:ext uri="{FF2B5EF4-FFF2-40B4-BE49-F238E27FC236}">
                <a16:creationId xmlns:a16="http://schemas.microsoft.com/office/drawing/2014/main" id="{52BF7825-0AA3-3464-5065-E267DF947D92}"/>
              </a:ext>
            </a:extLst>
          </p:cNvPr>
          <p:cNvSpPr>
            <a:spLocks noGrp="1"/>
          </p:cNvSpPr>
          <p:nvPr>
            <p:ph type="dt" sz="half" idx="10"/>
          </p:nvPr>
        </p:nvSpPr>
        <p:spPr/>
        <p:txBody>
          <a:bodyPr/>
          <a:lstStyle/>
          <a:p>
            <a:fld id="{441DCFD6-3BFA-4186-955F-D375D21E1FB8}" type="datetime1">
              <a:rPr lang="hu-HU" smtClean="0"/>
              <a:t>2025. 02. 21.</a:t>
            </a:fld>
            <a:endParaRPr lang="hu-HU"/>
          </a:p>
        </p:txBody>
      </p:sp>
      <p:sp>
        <p:nvSpPr>
          <p:cNvPr id="6" name="Élőláb helye 5">
            <a:extLst>
              <a:ext uri="{FF2B5EF4-FFF2-40B4-BE49-F238E27FC236}">
                <a16:creationId xmlns:a16="http://schemas.microsoft.com/office/drawing/2014/main" id="{B6360EF7-4F9C-AA33-2884-A0942FDA8516}"/>
              </a:ext>
            </a:extLst>
          </p:cNvPr>
          <p:cNvSpPr>
            <a:spLocks noGrp="1"/>
          </p:cNvSpPr>
          <p:nvPr>
            <p:ph type="ftr" sz="quarter" idx="11"/>
          </p:nvPr>
        </p:nvSpPr>
        <p:spPr/>
        <p:txBody>
          <a:bodyPr/>
          <a:lstStyle/>
          <a:p>
            <a:r>
              <a:rPr lang="hu-HU"/>
              <a:t>Created: 2025.02.21.</a:t>
            </a:r>
          </a:p>
        </p:txBody>
      </p:sp>
      <p:sp>
        <p:nvSpPr>
          <p:cNvPr id="7" name="Dia számának helye 6">
            <a:extLst>
              <a:ext uri="{FF2B5EF4-FFF2-40B4-BE49-F238E27FC236}">
                <a16:creationId xmlns:a16="http://schemas.microsoft.com/office/drawing/2014/main" id="{6C43655B-340E-6B3D-5142-8E7A713526BE}"/>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25465919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Összehasonlítás">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2ABEFBD-2174-0227-D1E6-7227CB74484F}"/>
              </a:ext>
            </a:extLst>
          </p:cNvPr>
          <p:cNvSpPr>
            <a:spLocks noGrp="1"/>
          </p:cNvSpPr>
          <p:nvPr>
            <p:ph type="title"/>
          </p:nvPr>
        </p:nvSpPr>
        <p:spPr>
          <a:xfrm>
            <a:off x="839788" y="365125"/>
            <a:ext cx="10515600" cy="1325563"/>
          </a:xfrm>
        </p:spPr>
        <p:txBody>
          <a:bodyPr/>
          <a:lstStyle/>
          <a:p>
            <a:r>
              <a:rPr lang="hu-HU"/>
              <a:t>Mintacím szerkesztése</a:t>
            </a:r>
          </a:p>
        </p:txBody>
      </p:sp>
      <p:sp>
        <p:nvSpPr>
          <p:cNvPr id="3" name="Szöveg helye 2">
            <a:extLst>
              <a:ext uri="{FF2B5EF4-FFF2-40B4-BE49-F238E27FC236}">
                <a16:creationId xmlns:a16="http://schemas.microsoft.com/office/drawing/2014/main" id="{994AA9D4-6F6A-4E7D-62FE-30AA17D646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4" name="Tartalom helye 3">
            <a:extLst>
              <a:ext uri="{FF2B5EF4-FFF2-40B4-BE49-F238E27FC236}">
                <a16:creationId xmlns:a16="http://schemas.microsoft.com/office/drawing/2014/main" id="{478B1172-17C9-875F-6C79-CBB49B51B5FB}"/>
              </a:ext>
            </a:extLst>
          </p:cNvPr>
          <p:cNvSpPr>
            <a:spLocks noGrp="1"/>
          </p:cNvSpPr>
          <p:nvPr>
            <p:ph sz="half" idx="2"/>
          </p:nvPr>
        </p:nvSpPr>
        <p:spPr>
          <a:xfrm>
            <a:off x="839788" y="2505075"/>
            <a:ext cx="5157787" cy="368458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5" name="Szöveg helye 4">
            <a:extLst>
              <a:ext uri="{FF2B5EF4-FFF2-40B4-BE49-F238E27FC236}">
                <a16:creationId xmlns:a16="http://schemas.microsoft.com/office/drawing/2014/main" id="{9497493E-53AA-3749-5879-AD2610D46D9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6" name="Tartalom helye 5">
            <a:extLst>
              <a:ext uri="{FF2B5EF4-FFF2-40B4-BE49-F238E27FC236}">
                <a16:creationId xmlns:a16="http://schemas.microsoft.com/office/drawing/2014/main" id="{FD232DA9-0D80-AAE0-D276-333CA39A9759}"/>
              </a:ext>
            </a:extLst>
          </p:cNvPr>
          <p:cNvSpPr>
            <a:spLocks noGrp="1"/>
          </p:cNvSpPr>
          <p:nvPr>
            <p:ph sz="quarter" idx="4"/>
          </p:nvPr>
        </p:nvSpPr>
        <p:spPr>
          <a:xfrm>
            <a:off x="6172200" y="2505075"/>
            <a:ext cx="5183188" cy="368458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7" name="Dátum helye 6">
            <a:extLst>
              <a:ext uri="{FF2B5EF4-FFF2-40B4-BE49-F238E27FC236}">
                <a16:creationId xmlns:a16="http://schemas.microsoft.com/office/drawing/2014/main" id="{B389DA2B-4EEA-9C7A-3B01-D6455D2BA6FB}"/>
              </a:ext>
            </a:extLst>
          </p:cNvPr>
          <p:cNvSpPr>
            <a:spLocks noGrp="1"/>
          </p:cNvSpPr>
          <p:nvPr>
            <p:ph type="dt" sz="half" idx="10"/>
          </p:nvPr>
        </p:nvSpPr>
        <p:spPr/>
        <p:txBody>
          <a:bodyPr/>
          <a:lstStyle/>
          <a:p>
            <a:fld id="{ED6C1A90-0258-407B-A473-17880554AC32}" type="datetime1">
              <a:rPr lang="hu-HU" smtClean="0"/>
              <a:t>2025. 02. 21.</a:t>
            </a:fld>
            <a:endParaRPr lang="hu-HU"/>
          </a:p>
        </p:txBody>
      </p:sp>
      <p:sp>
        <p:nvSpPr>
          <p:cNvPr id="8" name="Élőláb helye 7">
            <a:extLst>
              <a:ext uri="{FF2B5EF4-FFF2-40B4-BE49-F238E27FC236}">
                <a16:creationId xmlns:a16="http://schemas.microsoft.com/office/drawing/2014/main" id="{D09FFC33-C441-C403-B4F1-E45166F171B9}"/>
              </a:ext>
            </a:extLst>
          </p:cNvPr>
          <p:cNvSpPr>
            <a:spLocks noGrp="1"/>
          </p:cNvSpPr>
          <p:nvPr>
            <p:ph type="ftr" sz="quarter" idx="11"/>
          </p:nvPr>
        </p:nvSpPr>
        <p:spPr/>
        <p:txBody>
          <a:bodyPr/>
          <a:lstStyle/>
          <a:p>
            <a:r>
              <a:rPr lang="hu-HU"/>
              <a:t>Created: 2025.02.21.</a:t>
            </a:r>
          </a:p>
        </p:txBody>
      </p:sp>
      <p:sp>
        <p:nvSpPr>
          <p:cNvPr id="9" name="Dia számának helye 8">
            <a:extLst>
              <a:ext uri="{FF2B5EF4-FFF2-40B4-BE49-F238E27FC236}">
                <a16:creationId xmlns:a16="http://schemas.microsoft.com/office/drawing/2014/main" id="{9986D74D-8CC2-522A-DB50-D2B291790B47}"/>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26712342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sak cím">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8BFC01E4-FC6A-E8BA-C8E2-7D5EE80A4317}"/>
              </a:ext>
            </a:extLst>
          </p:cNvPr>
          <p:cNvSpPr>
            <a:spLocks noGrp="1"/>
          </p:cNvSpPr>
          <p:nvPr>
            <p:ph type="title"/>
          </p:nvPr>
        </p:nvSpPr>
        <p:spPr/>
        <p:txBody>
          <a:bodyPr/>
          <a:lstStyle/>
          <a:p>
            <a:r>
              <a:rPr lang="hu-HU"/>
              <a:t>Mintacím szerkesztése</a:t>
            </a:r>
          </a:p>
        </p:txBody>
      </p:sp>
      <p:sp>
        <p:nvSpPr>
          <p:cNvPr id="3" name="Dátum helye 2">
            <a:extLst>
              <a:ext uri="{FF2B5EF4-FFF2-40B4-BE49-F238E27FC236}">
                <a16:creationId xmlns:a16="http://schemas.microsoft.com/office/drawing/2014/main" id="{5B86DA7C-D019-D0E4-E84B-F161C139E115}"/>
              </a:ext>
            </a:extLst>
          </p:cNvPr>
          <p:cNvSpPr>
            <a:spLocks noGrp="1"/>
          </p:cNvSpPr>
          <p:nvPr>
            <p:ph type="dt" sz="half" idx="10"/>
          </p:nvPr>
        </p:nvSpPr>
        <p:spPr/>
        <p:txBody>
          <a:bodyPr/>
          <a:lstStyle/>
          <a:p>
            <a:fld id="{C86B160C-D0AB-45BF-84C5-83A95A22035A}" type="datetime1">
              <a:rPr lang="hu-HU" smtClean="0"/>
              <a:t>2025. 02. 21.</a:t>
            </a:fld>
            <a:endParaRPr lang="hu-HU"/>
          </a:p>
        </p:txBody>
      </p:sp>
      <p:sp>
        <p:nvSpPr>
          <p:cNvPr id="4" name="Élőláb helye 3">
            <a:extLst>
              <a:ext uri="{FF2B5EF4-FFF2-40B4-BE49-F238E27FC236}">
                <a16:creationId xmlns:a16="http://schemas.microsoft.com/office/drawing/2014/main" id="{F74447B2-6A60-CA07-F70A-67C5BA514225}"/>
              </a:ext>
            </a:extLst>
          </p:cNvPr>
          <p:cNvSpPr>
            <a:spLocks noGrp="1"/>
          </p:cNvSpPr>
          <p:nvPr>
            <p:ph type="ftr" sz="quarter" idx="11"/>
          </p:nvPr>
        </p:nvSpPr>
        <p:spPr/>
        <p:txBody>
          <a:bodyPr/>
          <a:lstStyle/>
          <a:p>
            <a:r>
              <a:rPr lang="hu-HU"/>
              <a:t>Created: 2025.02.21.</a:t>
            </a:r>
          </a:p>
        </p:txBody>
      </p:sp>
      <p:sp>
        <p:nvSpPr>
          <p:cNvPr id="5" name="Dia számának helye 4">
            <a:extLst>
              <a:ext uri="{FF2B5EF4-FFF2-40B4-BE49-F238E27FC236}">
                <a16:creationId xmlns:a16="http://schemas.microsoft.com/office/drawing/2014/main" id="{96FFF82A-B0BF-80B4-5A60-6D18AE38A954}"/>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1440565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Üres">
    <p:spTree>
      <p:nvGrpSpPr>
        <p:cNvPr id="1" name=""/>
        <p:cNvGrpSpPr/>
        <p:nvPr/>
      </p:nvGrpSpPr>
      <p:grpSpPr>
        <a:xfrm>
          <a:off x="0" y="0"/>
          <a:ext cx="0" cy="0"/>
          <a:chOff x="0" y="0"/>
          <a:chExt cx="0" cy="0"/>
        </a:xfrm>
      </p:grpSpPr>
      <p:sp>
        <p:nvSpPr>
          <p:cNvPr id="2" name="Dátum helye 1">
            <a:extLst>
              <a:ext uri="{FF2B5EF4-FFF2-40B4-BE49-F238E27FC236}">
                <a16:creationId xmlns:a16="http://schemas.microsoft.com/office/drawing/2014/main" id="{EF26D8A8-66A7-1854-5BB3-5E08EC1E0939}"/>
              </a:ext>
            </a:extLst>
          </p:cNvPr>
          <p:cNvSpPr>
            <a:spLocks noGrp="1"/>
          </p:cNvSpPr>
          <p:nvPr>
            <p:ph type="dt" sz="half" idx="10"/>
          </p:nvPr>
        </p:nvSpPr>
        <p:spPr/>
        <p:txBody>
          <a:bodyPr/>
          <a:lstStyle/>
          <a:p>
            <a:fld id="{79EF732A-BF50-4F17-AFED-0791B61897C2}" type="datetime1">
              <a:rPr lang="hu-HU" smtClean="0"/>
              <a:t>2025. 02. 21.</a:t>
            </a:fld>
            <a:endParaRPr lang="hu-HU"/>
          </a:p>
        </p:txBody>
      </p:sp>
      <p:sp>
        <p:nvSpPr>
          <p:cNvPr id="3" name="Élőláb helye 2">
            <a:extLst>
              <a:ext uri="{FF2B5EF4-FFF2-40B4-BE49-F238E27FC236}">
                <a16:creationId xmlns:a16="http://schemas.microsoft.com/office/drawing/2014/main" id="{AA4636C1-DDF0-BBF7-6E56-A35F5CCECDC0}"/>
              </a:ext>
            </a:extLst>
          </p:cNvPr>
          <p:cNvSpPr>
            <a:spLocks noGrp="1"/>
          </p:cNvSpPr>
          <p:nvPr>
            <p:ph type="ftr" sz="quarter" idx="11"/>
          </p:nvPr>
        </p:nvSpPr>
        <p:spPr/>
        <p:txBody>
          <a:bodyPr/>
          <a:lstStyle/>
          <a:p>
            <a:r>
              <a:rPr lang="hu-HU"/>
              <a:t>Created: 2025.02.21.</a:t>
            </a:r>
          </a:p>
        </p:txBody>
      </p:sp>
      <p:sp>
        <p:nvSpPr>
          <p:cNvPr id="4" name="Dia számának helye 3">
            <a:extLst>
              <a:ext uri="{FF2B5EF4-FFF2-40B4-BE49-F238E27FC236}">
                <a16:creationId xmlns:a16="http://schemas.microsoft.com/office/drawing/2014/main" id="{DE806F1C-D11B-A9D6-6FA5-7DB901578744}"/>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41316463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artalomrész képaláírással">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D9C22118-6D40-A0E5-5305-4DE7A6678BCC}"/>
              </a:ext>
            </a:extLst>
          </p:cNvPr>
          <p:cNvSpPr>
            <a:spLocks noGrp="1"/>
          </p:cNvSpPr>
          <p:nvPr>
            <p:ph type="title"/>
          </p:nvPr>
        </p:nvSpPr>
        <p:spPr>
          <a:xfrm>
            <a:off x="839788" y="457200"/>
            <a:ext cx="3932237" cy="1600200"/>
          </a:xfrm>
        </p:spPr>
        <p:txBody>
          <a:bodyPr anchor="b"/>
          <a:lstStyle>
            <a:lvl1pPr>
              <a:defRPr sz="3200"/>
            </a:lvl1pPr>
          </a:lstStyle>
          <a:p>
            <a:r>
              <a:rPr lang="hu-HU"/>
              <a:t>Mintacím szerkesztése</a:t>
            </a:r>
          </a:p>
        </p:txBody>
      </p:sp>
      <p:sp>
        <p:nvSpPr>
          <p:cNvPr id="3" name="Tartalom helye 2">
            <a:extLst>
              <a:ext uri="{FF2B5EF4-FFF2-40B4-BE49-F238E27FC236}">
                <a16:creationId xmlns:a16="http://schemas.microsoft.com/office/drawing/2014/main" id="{4D172E3C-619C-25C8-6725-89544F46E9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Szöveg helye 3">
            <a:extLst>
              <a:ext uri="{FF2B5EF4-FFF2-40B4-BE49-F238E27FC236}">
                <a16:creationId xmlns:a16="http://schemas.microsoft.com/office/drawing/2014/main" id="{EF074896-8A44-8B3A-E4C1-999E99618E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átum helye 4">
            <a:extLst>
              <a:ext uri="{FF2B5EF4-FFF2-40B4-BE49-F238E27FC236}">
                <a16:creationId xmlns:a16="http://schemas.microsoft.com/office/drawing/2014/main" id="{47D351F0-0D06-6BAC-7748-E8714EFA2ABC}"/>
              </a:ext>
            </a:extLst>
          </p:cNvPr>
          <p:cNvSpPr>
            <a:spLocks noGrp="1"/>
          </p:cNvSpPr>
          <p:nvPr>
            <p:ph type="dt" sz="half" idx="10"/>
          </p:nvPr>
        </p:nvSpPr>
        <p:spPr/>
        <p:txBody>
          <a:bodyPr/>
          <a:lstStyle/>
          <a:p>
            <a:fld id="{AE5BF8A4-66A2-4573-BDC9-E0F20C4E25A6}" type="datetime1">
              <a:rPr lang="hu-HU" smtClean="0"/>
              <a:t>2025. 02. 21.</a:t>
            </a:fld>
            <a:endParaRPr lang="hu-HU"/>
          </a:p>
        </p:txBody>
      </p:sp>
      <p:sp>
        <p:nvSpPr>
          <p:cNvPr id="6" name="Élőláb helye 5">
            <a:extLst>
              <a:ext uri="{FF2B5EF4-FFF2-40B4-BE49-F238E27FC236}">
                <a16:creationId xmlns:a16="http://schemas.microsoft.com/office/drawing/2014/main" id="{AE83507C-47CA-A597-C24A-FF2F9FA49F37}"/>
              </a:ext>
            </a:extLst>
          </p:cNvPr>
          <p:cNvSpPr>
            <a:spLocks noGrp="1"/>
          </p:cNvSpPr>
          <p:nvPr>
            <p:ph type="ftr" sz="quarter" idx="11"/>
          </p:nvPr>
        </p:nvSpPr>
        <p:spPr/>
        <p:txBody>
          <a:bodyPr/>
          <a:lstStyle/>
          <a:p>
            <a:r>
              <a:rPr lang="hu-HU"/>
              <a:t>Created: 2025.02.21.</a:t>
            </a:r>
          </a:p>
        </p:txBody>
      </p:sp>
      <p:sp>
        <p:nvSpPr>
          <p:cNvPr id="7" name="Dia számának helye 6">
            <a:extLst>
              <a:ext uri="{FF2B5EF4-FFF2-40B4-BE49-F238E27FC236}">
                <a16:creationId xmlns:a16="http://schemas.microsoft.com/office/drawing/2014/main" id="{71DE8CCA-9405-ADBC-2E71-F4F5B6512FB5}"/>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1380962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Kép képaláírással">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2D97A840-DD41-A6AD-9890-CA19DD9202C0}"/>
              </a:ext>
            </a:extLst>
          </p:cNvPr>
          <p:cNvSpPr>
            <a:spLocks noGrp="1"/>
          </p:cNvSpPr>
          <p:nvPr>
            <p:ph type="title"/>
          </p:nvPr>
        </p:nvSpPr>
        <p:spPr>
          <a:xfrm>
            <a:off x="839788" y="457200"/>
            <a:ext cx="3932237" cy="1600200"/>
          </a:xfrm>
        </p:spPr>
        <p:txBody>
          <a:bodyPr anchor="b"/>
          <a:lstStyle>
            <a:lvl1pPr>
              <a:defRPr sz="3200"/>
            </a:lvl1pPr>
          </a:lstStyle>
          <a:p>
            <a:r>
              <a:rPr lang="hu-HU"/>
              <a:t>Mintacím szerkesztése</a:t>
            </a:r>
          </a:p>
        </p:txBody>
      </p:sp>
      <p:sp>
        <p:nvSpPr>
          <p:cNvPr id="3" name="Kép helye 2">
            <a:extLst>
              <a:ext uri="{FF2B5EF4-FFF2-40B4-BE49-F238E27FC236}">
                <a16:creationId xmlns:a16="http://schemas.microsoft.com/office/drawing/2014/main" id="{AD9FB560-B522-FE15-29C3-35521CDFAA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u-HU"/>
          </a:p>
        </p:txBody>
      </p:sp>
      <p:sp>
        <p:nvSpPr>
          <p:cNvPr id="4" name="Szöveg helye 3">
            <a:extLst>
              <a:ext uri="{FF2B5EF4-FFF2-40B4-BE49-F238E27FC236}">
                <a16:creationId xmlns:a16="http://schemas.microsoft.com/office/drawing/2014/main" id="{039A93D2-34BC-EBBB-5DB5-8249301381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átum helye 4">
            <a:extLst>
              <a:ext uri="{FF2B5EF4-FFF2-40B4-BE49-F238E27FC236}">
                <a16:creationId xmlns:a16="http://schemas.microsoft.com/office/drawing/2014/main" id="{9B89D4C1-D2DF-7600-B2FB-5CFCF3B68EE9}"/>
              </a:ext>
            </a:extLst>
          </p:cNvPr>
          <p:cNvSpPr>
            <a:spLocks noGrp="1"/>
          </p:cNvSpPr>
          <p:nvPr>
            <p:ph type="dt" sz="half" idx="10"/>
          </p:nvPr>
        </p:nvSpPr>
        <p:spPr/>
        <p:txBody>
          <a:bodyPr/>
          <a:lstStyle/>
          <a:p>
            <a:fld id="{58F12AE6-2EAF-40F4-9E91-2D4A40732907}" type="datetime1">
              <a:rPr lang="hu-HU" smtClean="0"/>
              <a:t>2025. 02. 21.</a:t>
            </a:fld>
            <a:endParaRPr lang="hu-HU"/>
          </a:p>
        </p:txBody>
      </p:sp>
      <p:sp>
        <p:nvSpPr>
          <p:cNvPr id="6" name="Élőláb helye 5">
            <a:extLst>
              <a:ext uri="{FF2B5EF4-FFF2-40B4-BE49-F238E27FC236}">
                <a16:creationId xmlns:a16="http://schemas.microsoft.com/office/drawing/2014/main" id="{DA9BB31B-22A9-5D91-846F-451F16AFD4A9}"/>
              </a:ext>
            </a:extLst>
          </p:cNvPr>
          <p:cNvSpPr>
            <a:spLocks noGrp="1"/>
          </p:cNvSpPr>
          <p:nvPr>
            <p:ph type="ftr" sz="quarter" idx="11"/>
          </p:nvPr>
        </p:nvSpPr>
        <p:spPr/>
        <p:txBody>
          <a:bodyPr/>
          <a:lstStyle/>
          <a:p>
            <a:r>
              <a:rPr lang="hu-HU"/>
              <a:t>Created: 2025.02.21.</a:t>
            </a:r>
          </a:p>
        </p:txBody>
      </p:sp>
      <p:sp>
        <p:nvSpPr>
          <p:cNvPr id="7" name="Dia számának helye 6">
            <a:extLst>
              <a:ext uri="{FF2B5EF4-FFF2-40B4-BE49-F238E27FC236}">
                <a16:creationId xmlns:a16="http://schemas.microsoft.com/office/drawing/2014/main" id="{8C0303E0-4AA5-F5FF-0EC4-A5C2031939CD}"/>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35925643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ím helye 1">
            <a:extLst>
              <a:ext uri="{FF2B5EF4-FFF2-40B4-BE49-F238E27FC236}">
                <a16:creationId xmlns:a16="http://schemas.microsoft.com/office/drawing/2014/main" id="{B578D3DE-21F4-CBC7-8AE7-583AF9C3F21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hu-HU"/>
              <a:t>Mintacím szerkesztése</a:t>
            </a:r>
          </a:p>
        </p:txBody>
      </p:sp>
      <p:sp>
        <p:nvSpPr>
          <p:cNvPr id="3" name="Szöveg helye 2">
            <a:extLst>
              <a:ext uri="{FF2B5EF4-FFF2-40B4-BE49-F238E27FC236}">
                <a16:creationId xmlns:a16="http://schemas.microsoft.com/office/drawing/2014/main" id="{6A3D4041-E501-EC0E-7121-3F93D4D7778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4D3285B2-177C-36EA-79BF-A968238C28B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D398A9-06D2-47CD-A13D-8726698F76AF}" type="datetime1">
              <a:rPr lang="hu-HU" smtClean="0"/>
              <a:t>2025. 02. 21.</a:t>
            </a:fld>
            <a:endParaRPr lang="hu-HU"/>
          </a:p>
        </p:txBody>
      </p:sp>
      <p:sp>
        <p:nvSpPr>
          <p:cNvPr id="5" name="Élőláb helye 4">
            <a:extLst>
              <a:ext uri="{FF2B5EF4-FFF2-40B4-BE49-F238E27FC236}">
                <a16:creationId xmlns:a16="http://schemas.microsoft.com/office/drawing/2014/main" id="{3F106D79-3991-041B-4BCF-705E61C7E0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hu-HU"/>
              <a:t>Created: 2025.02.21.</a:t>
            </a:r>
          </a:p>
        </p:txBody>
      </p:sp>
      <p:sp>
        <p:nvSpPr>
          <p:cNvPr id="6" name="Dia számának helye 5">
            <a:extLst>
              <a:ext uri="{FF2B5EF4-FFF2-40B4-BE49-F238E27FC236}">
                <a16:creationId xmlns:a16="http://schemas.microsoft.com/office/drawing/2014/main" id="{0E1366ED-C3A6-67EF-48B2-72CC6FD5718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E52168-B9DD-41CD-A642-D7ABA3F47CE8}" type="slidenum">
              <a:rPr lang="hu-HU" smtClean="0"/>
              <a:t>‹#›</a:t>
            </a:fld>
            <a:endParaRPr lang="hu-HU"/>
          </a:p>
        </p:txBody>
      </p:sp>
    </p:spTree>
    <p:extLst>
      <p:ext uri="{BB962C8B-B14F-4D97-AF65-F5344CB8AC3E}">
        <p14:creationId xmlns:p14="http://schemas.microsoft.com/office/powerpoint/2010/main" val="24008593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9.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0.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22.png"/><Relationship Id="rId7" Type="http://schemas.openxmlformats.org/officeDocument/2006/relationships/image" Target="../media/image2.png"/><Relationship Id="rId2" Type="http://schemas.openxmlformats.org/officeDocument/2006/relationships/image" Target="../media/image21.png"/><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youtube.com/watch?v=sSB-l3RX6BQ" TargetMode="Externa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youtube.com/watch?v=sSB-l3RX6BQ" TargetMode="Externa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9.jpe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s://github.com/TeraTermProject/teraterm/releases/tag/v5.3"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0F336A93-A69B-8FB5-A792-A6F76CA4FF03}"/>
              </a:ext>
            </a:extLst>
          </p:cNvPr>
          <p:cNvSpPr>
            <a:spLocks noGrp="1" noChangeArrowheads="1"/>
          </p:cNvSpPr>
          <p:nvPr>
            <p:ph type="title"/>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sz="2400" b="0" i="0" u="none" strike="noStrike" cap="none" normalizeH="0" baseline="0" noProof="0" dirty="0">
                <a:ln>
                  <a:noFill/>
                </a:ln>
                <a:solidFill>
                  <a:schemeClr val="tx1"/>
                </a:solidFill>
                <a:effectLst/>
                <a:latin typeface="Arial" panose="020B0604020202020204" pitchFamily="34" charset="0"/>
                <a:cs typeface="Arial" panose="020B0604020202020204" pitchFamily="34" charset="0"/>
              </a:rPr>
              <a:t>Upgrading Anet A8 Plus to Klipper with MainsailOS</a:t>
            </a:r>
            <a:br>
              <a:rPr kumimoji="0" lang="en-US" sz="2400" b="0" i="0" u="none" strike="noStrike" cap="none" normalizeH="0" baseline="0" noProof="0" dirty="0">
                <a:ln>
                  <a:noFill/>
                </a:ln>
                <a:solidFill>
                  <a:schemeClr val="tx1"/>
                </a:solidFill>
                <a:effectLst/>
                <a:latin typeface="Arial" panose="020B0604020202020204" pitchFamily="34" charset="0"/>
                <a:cs typeface="Arial" panose="020B0604020202020204" pitchFamily="34" charset="0"/>
              </a:rPr>
            </a:br>
            <a:r>
              <a:rPr kumimoji="0" lang="en-US" sz="2400" b="0" i="0" u="none" strike="noStrike" cap="none" normalizeH="0" baseline="0" noProof="0" dirty="0">
                <a:ln>
                  <a:noFill/>
                </a:ln>
                <a:solidFill>
                  <a:schemeClr val="tx1"/>
                </a:solidFill>
                <a:effectLst/>
                <a:latin typeface="Arial" panose="020B0604020202020204" pitchFamily="34" charset="0"/>
                <a:cs typeface="Arial" panose="020B0604020202020204" pitchFamily="34" charset="0"/>
              </a:rPr>
              <a:t>Printer #1 with RPI3B</a:t>
            </a:r>
            <a:r>
              <a:rPr kumimoji="0" lang="hu-HU" sz="2400" b="0" i="0" u="none" strike="noStrike" cap="none" normalizeH="0" baseline="0" noProof="0" dirty="0">
                <a:ln>
                  <a:noFill/>
                </a:ln>
                <a:solidFill>
                  <a:schemeClr val="tx1"/>
                </a:solidFill>
                <a:effectLst/>
                <a:latin typeface="Arial" panose="020B0604020202020204" pitchFamily="34" charset="0"/>
                <a:cs typeface="Arial" panose="020B0604020202020204" pitchFamily="34" charset="0"/>
              </a:rPr>
              <a:t>+</a:t>
            </a:r>
            <a:r>
              <a:rPr kumimoji="0" lang="en-US" sz="2400" b="0" i="0" u="none" strike="noStrike" cap="none" normalizeH="0" baseline="0" noProof="0" dirty="0">
                <a:ln>
                  <a:noFill/>
                </a:ln>
                <a:solidFill>
                  <a:schemeClr val="tx1"/>
                </a:solidFill>
                <a:effectLst/>
                <a:latin typeface="Arial" panose="020B0604020202020204" pitchFamily="34" charset="0"/>
                <a:cs typeface="Arial" panose="020B0604020202020204" pitchFamily="34" charset="0"/>
              </a:rPr>
              <a:t> &amp; SKR2</a:t>
            </a:r>
          </a:p>
        </p:txBody>
      </p:sp>
      <p:sp>
        <p:nvSpPr>
          <p:cNvPr id="5" name="Rectangle 2">
            <a:extLst>
              <a:ext uri="{FF2B5EF4-FFF2-40B4-BE49-F238E27FC236}">
                <a16:creationId xmlns:a16="http://schemas.microsoft.com/office/drawing/2014/main" id="{DE3D7154-3453-4D22-22F7-080444263EA2}"/>
              </a:ext>
            </a:extLst>
          </p:cNvPr>
          <p:cNvSpPr>
            <a:spLocks noGrp="1" noChangeArrowheads="1"/>
          </p:cNvSpPr>
          <p:nvPr>
            <p:ph idx="1"/>
          </p:nvPr>
        </p:nvSpPr>
        <p:spPr bwMode="auto">
          <a:xfrm>
            <a:off x="838200" y="1240788"/>
            <a:ext cx="6242214" cy="49572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gn="just">
              <a:buNone/>
            </a:pPr>
            <a:r>
              <a:rPr lang="en-US" sz="1800" dirty="0">
                <a:latin typeface="Arial" panose="020B0604020202020204" pitchFamily="34" charset="0"/>
                <a:cs typeface="Arial" panose="020B0604020202020204" pitchFamily="34" charset="0"/>
              </a:rPr>
              <a:t>Originally, Printer</a:t>
            </a:r>
            <a:r>
              <a:rPr lang="hu-HU" sz="1800" dirty="0">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#1 was operating with Marlin firmware and OctoPrint. However, it frequently encountered issues with adhesion and temperature, which resulted in inconsistent and poor print quality. These issues often led to failed prints, and while the bed height calibration was regularly adjusted, this did not resolve the majority of the problems. The recurring issues were significantly impacting the overall reliability of the printer.</a:t>
            </a:r>
          </a:p>
          <a:p>
            <a:pPr marL="0" indent="0" algn="just">
              <a:buNone/>
            </a:pPr>
            <a:r>
              <a:rPr lang="en-US" sz="1800" dirty="0">
                <a:latin typeface="Arial" panose="020B0604020202020204" pitchFamily="34" charset="0"/>
                <a:cs typeface="Arial" panose="020B0604020202020204" pitchFamily="34" charset="0"/>
              </a:rPr>
              <a:t>In contrast, Printer #2 had been operating smoothly and reliably for several years, using Klipper firmware paired with the Mainsail interface. Given the stability of Printer #2, it was decided to migrate Printer #1 to the same platform. After carefully separating the IP addresses and Raspberry Pi system names for both printers, Printer #1 was successfully transitioned to the Klipper-Mainsail setup. Following the migration, Printer #1 has been operating stably, showing no further issues with adhesion or temperature, and its performance has improved significantly</a:t>
            </a:r>
            <a:r>
              <a:rPr lang="hu-HU" sz="1800" dirty="0">
                <a:latin typeface="Arial" panose="020B0604020202020204" pitchFamily="34" charset="0"/>
                <a:cs typeface="Arial" panose="020B0604020202020204" pitchFamily="34" charset="0"/>
              </a:rPr>
              <a:t>.</a:t>
            </a:r>
            <a:endParaRPr lang="en-US" sz="1800" dirty="0">
              <a:latin typeface="Arial" panose="020B0604020202020204" pitchFamily="34" charset="0"/>
              <a:cs typeface="Arial" panose="020B0604020202020204" pitchFamily="34" charset="0"/>
            </a:endParaRPr>
          </a:p>
        </p:txBody>
      </p:sp>
      <p:grpSp>
        <p:nvGrpSpPr>
          <p:cNvPr id="17" name="Csoportba foglalás 16">
            <a:extLst>
              <a:ext uri="{FF2B5EF4-FFF2-40B4-BE49-F238E27FC236}">
                <a16:creationId xmlns:a16="http://schemas.microsoft.com/office/drawing/2014/main" id="{04D19951-D297-761E-4BAC-0637D16664E9}"/>
              </a:ext>
            </a:extLst>
          </p:cNvPr>
          <p:cNvGrpSpPr/>
          <p:nvPr/>
        </p:nvGrpSpPr>
        <p:grpSpPr>
          <a:xfrm>
            <a:off x="7074569" y="1536750"/>
            <a:ext cx="4604170" cy="3825897"/>
            <a:chOff x="7074569" y="1536750"/>
            <a:chExt cx="4604170" cy="3825897"/>
          </a:xfrm>
        </p:grpSpPr>
        <p:pic>
          <p:nvPicPr>
            <p:cNvPr id="6" name="Kép 5">
              <a:extLst>
                <a:ext uri="{FF2B5EF4-FFF2-40B4-BE49-F238E27FC236}">
                  <a16:creationId xmlns:a16="http://schemas.microsoft.com/office/drawing/2014/main" id="{1229AEE1-7279-9C54-843F-BE743B2528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74569" y="1909520"/>
              <a:ext cx="4604170" cy="3453127"/>
            </a:xfrm>
            <a:prstGeom prst="rect">
              <a:avLst/>
            </a:prstGeom>
          </p:spPr>
        </p:pic>
        <p:sp>
          <p:nvSpPr>
            <p:cNvPr id="7" name="Téglalap 6">
              <a:extLst>
                <a:ext uri="{FF2B5EF4-FFF2-40B4-BE49-F238E27FC236}">
                  <a16:creationId xmlns:a16="http://schemas.microsoft.com/office/drawing/2014/main" id="{B3209A92-21AF-DA10-B7BF-F12C3CE70E8F}"/>
                </a:ext>
              </a:extLst>
            </p:cNvPr>
            <p:cNvSpPr/>
            <p:nvPr/>
          </p:nvSpPr>
          <p:spPr>
            <a:xfrm>
              <a:off x="9975898" y="1909520"/>
              <a:ext cx="1702841" cy="2614354"/>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9" name="Szövegdoboz 8">
              <a:extLst>
                <a:ext uri="{FF2B5EF4-FFF2-40B4-BE49-F238E27FC236}">
                  <a16:creationId xmlns:a16="http://schemas.microsoft.com/office/drawing/2014/main" id="{CEEA8560-0304-67BA-5E90-A08984B6EE0A}"/>
                </a:ext>
              </a:extLst>
            </p:cNvPr>
            <p:cNvSpPr txBox="1"/>
            <p:nvPr/>
          </p:nvSpPr>
          <p:spPr>
            <a:xfrm>
              <a:off x="10317121" y="1536750"/>
              <a:ext cx="1309151" cy="369332"/>
            </a:xfrm>
            <a:prstGeom prst="rect">
              <a:avLst/>
            </a:prstGeom>
            <a:noFill/>
          </p:spPr>
          <p:txBody>
            <a:bodyPr wrap="square">
              <a:spAutoFit/>
            </a:bodyPr>
            <a:lstStyle/>
            <a:p>
              <a:r>
                <a:rPr kumimoji="0" lang="hu-HU" sz="1800" b="0" i="0" u="none" strike="noStrike" cap="none" normalizeH="0" baseline="0" noProof="0" dirty="0">
                  <a:ln>
                    <a:noFill/>
                  </a:ln>
                  <a:solidFill>
                    <a:schemeClr val="tx1"/>
                  </a:solidFill>
                  <a:effectLst/>
                  <a:latin typeface="Arial" panose="020B0604020202020204" pitchFamily="34" charset="0"/>
                  <a:cs typeface="Arial" panose="020B0604020202020204" pitchFamily="34" charset="0"/>
                </a:rPr>
                <a:t>Printer #1 </a:t>
              </a:r>
              <a:endParaRPr lang="hu-HU" dirty="0">
                <a:latin typeface="Arial" panose="020B0604020202020204" pitchFamily="34" charset="0"/>
                <a:cs typeface="Arial" panose="020B0604020202020204" pitchFamily="34" charset="0"/>
              </a:endParaRPr>
            </a:p>
          </p:txBody>
        </p:sp>
        <p:sp>
          <p:nvSpPr>
            <p:cNvPr id="10" name="Téglalap 9">
              <a:extLst>
                <a:ext uri="{FF2B5EF4-FFF2-40B4-BE49-F238E27FC236}">
                  <a16:creationId xmlns:a16="http://schemas.microsoft.com/office/drawing/2014/main" id="{5B304EEB-973A-EAB6-F3D6-B90084A4B735}"/>
                </a:ext>
              </a:extLst>
            </p:cNvPr>
            <p:cNvSpPr/>
            <p:nvPr/>
          </p:nvSpPr>
          <p:spPr>
            <a:xfrm>
              <a:off x="7251025" y="1909520"/>
              <a:ext cx="2724873" cy="3453126"/>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1" name="Szövegdoboz 10">
              <a:extLst>
                <a:ext uri="{FF2B5EF4-FFF2-40B4-BE49-F238E27FC236}">
                  <a16:creationId xmlns:a16="http://schemas.microsoft.com/office/drawing/2014/main" id="{8178A794-5AA0-FEF0-0267-EBC2A260BBDF}"/>
                </a:ext>
              </a:extLst>
            </p:cNvPr>
            <p:cNvSpPr txBox="1"/>
            <p:nvPr/>
          </p:nvSpPr>
          <p:spPr>
            <a:xfrm>
              <a:off x="8041269" y="1536750"/>
              <a:ext cx="1309151" cy="369332"/>
            </a:xfrm>
            <a:prstGeom prst="rect">
              <a:avLst/>
            </a:prstGeom>
            <a:noFill/>
          </p:spPr>
          <p:txBody>
            <a:bodyPr wrap="square">
              <a:spAutoFit/>
            </a:bodyPr>
            <a:lstStyle/>
            <a:p>
              <a:r>
                <a:rPr kumimoji="0" lang="hu-HU" sz="1800" b="0" i="0" u="none" strike="noStrike" cap="none" normalizeH="0" baseline="0" noProof="0" dirty="0">
                  <a:ln>
                    <a:noFill/>
                  </a:ln>
                  <a:solidFill>
                    <a:schemeClr val="tx1"/>
                  </a:solidFill>
                  <a:effectLst/>
                  <a:latin typeface="Arial" panose="020B0604020202020204" pitchFamily="34" charset="0"/>
                  <a:cs typeface="Arial" panose="020B0604020202020204" pitchFamily="34" charset="0"/>
                </a:rPr>
                <a:t>Printer #2 </a:t>
              </a:r>
              <a:endParaRPr lang="hu-HU" dirty="0">
                <a:latin typeface="Arial" panose="020B0604020202020204" pitchFamily="34" charset="0"/>
                <a:cs typeface="Arial" panose="020B0604020202020204" pitchFamily="34" charset="0"/>
              </a:endParaRPr>
            </a:p>
          </p:txBody>
        </p:sp>
      </p:grpSp>
      <p:grpSp>
        <p:nvGrpSpPr>
          <p:cNvPr id="12" name="Csoportba foglalás 11">
            <a:extLst>
              <a:ext uri="{FF2B5EF4-FFF2-40B4-BE49-F238E27FC236}">
                <a16:creationId xmlns:a16="http://schemas.microsoft.com/office/drawing/2014/main" id="{53A1A695-684A-4EFB-4A4D-F927345DF613}"/>
              </a:ext>
            </a:extLst>
          </p:cNvPr>
          <p:cNvGrpSpPr/>
          <p:nvPr/>
        </p:nvGrpSpPr>
        <p:grpSpPr>
          <a:xfrm>
            <a:off x="9329678" y="240631"/>
            <a:ext cx="2686721" cy="1080000"/>
            <a:chOff x="9329678" y="240631"/>
            <a:chExt cx="2686721" cy="1080000"/>
          </a:xfrm>
        </p:grpSpPr>
        <p:pic>
          <p:nvPicPr>
            <p:cNvPr id="13" name="Kép 12">
              <a:extLst>
                <a:ext uri="{FF2B5EF4-FFF2-40B4-BE49-F238E27FC236}">
                  <a16:creationId xmlns:a16="http://schemas.microsoft.com/office/drawing/2014/main" id="{48DFDCC1-BDA5-598A-7DA3-D6E41EB76E19}"/>
                </a:ext>
              </a:extLst>
            </p:cNvPr>
            <p:cNvPicPr>
              <a:picLocks noChangeAspect="1"/>
            </p:cNvPicPr>
            <p:nvPr/>
          </p:nvPicPr>
          <p:blipFill>
            <a:blip r:embed="rId3"/>
            <a:stretch>
              <a:fillRect/>
            </a:stretch>
          </p:blipFill>
          <p:spPr>
            <a:xfrm>
              <a:off x="9329678" y="240631"/>
              <a:ext cx="1252744" cy="1080000"/>
            </a:xfrm>
            <a:prstGeom prst="rect">
              <a:avLst/>
            </a:prstGeom>
          </p:spPr>
        </p:pic>
        <p:pic>
          <p:nvPicPr>
            <p:cNvPr id="14" name="Kép 13">
              <a:extLst>
                <a:ext uri="{FF2B5EF4-FFF2-40B4-BE49-F238E27FC236}">
                  <a16:creationId xmlns:a16="http://schemas.microsoft.com/office/drawing/2014/main" id="{CFD126D1-6E8D-2F1B-9CB9-A4C568383E85}"/>
                </a:ext>
              </a:extLst>
            </p:cNvPr>
            <p:cNvPicPr>
              <a:picLocks noChangeAspect="1"/>
            </p:cNvPicPr>
            <p:nvPr/>
          </p:nvPicPr>
          <p:blipFill>
            <a:blip r:embed="rId4"/>
            <a:srcRect l="3568" t="1476" r="5840" b="2880"/>
            <a:stretch/>
          </p:blipFill>
          <p:spPr>
            <a:xfrm>
              <a:off x="10582422" y="240631"/>
              <a:ext cx="1433977" cy="1080000"/>
            </a:xfrm>
            <a:prstGeom prst="rect">
              <a:avLst/>
            </a:prstGeom>
          </p:spPr>
        </p:pic>
      </p:grpSp>
      <p:sp>
        <p:nvSpPr>
          <p:cNvPr id="16" name="Dia számának helye 15">
            <a:extLst>
              <a:ext uri="{FF2B5EF4-FFF2-40B4-BE49-F238E27FC236}">
                <a16:creationId xmlns:a16="http://schemas.microsoft.com/office/drawing/2014/main" id="{0CBCD9C1-F15C-4BBC-37C7-1C8275910D69}"/>
              </a:ext>
            </a:extLst>
          </p:cNvPr>
          <p:cNvSpPr>
            <a:spLocks noGrp="1"/>
          </p:cNvSpPr>
          <p:nvPr>
            <p:ph type="sldNum" sz="quarter" idx="12"/>
          </p:nvPr>
        </p:nvSpPr>
        <p:spPr/>
        <p:txBody>
          <a:bodyPr/>
          <a:lstStyle/>
          <a:p>
            <a:fld id="{14E52168-B9DD-41CD-A642-D7ABA3F47CE8}" type="slidenum">
              <a:rPr lang="hu-HU" smtClean="0"/>
              <a:t>1</a:t>
            </a:fld>
            <a:endParaRPr lang="hu-HU"/>
          </a:p>
        </p:txBody>
      </p:sp>
    </p:spTree>
    <p:extLst>
      <p:ext uri="{BB962C8B-B14F-4D97-AF65-F5344CB8AC3E}">
        <p14:creationId xmlns:p14="http://schemas.microsoft.com/office/powerpoint/2010/main" val="23760274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zövegdoboz 5">
            <a:extLst>
              <a:ext uri="{FF2B5EF4-FFF2-40B4-BE49-F238E27FC236}">
                <a16:creationId xmlns:a16="http://schemas.microsoft.com/office/drawing/2014/main" id="{B19E28B1-3A25-5E08-5933-2FBF5078F20F}"/>
              </a:ext>
            </a:extLst>
          </p:cNvPr>
          <p:cNvSpPr txBox="1"/>
          <p:nvPr/>
        </p:nvSpPr>
        <p:spPr>
          <a:xfrm>
            <a:off x="838200" y="1024228"/>
            <a:ext cx="8022210" cy="369332"/>
          </a:xfrm>
          <a:prstGeom prst="rect">
            <a:avLst/>
          </a:prstGeom>
          <a:noFill/>
        </p:spPr>
        <p:txBody>
          <a:bodyPr wrap="square" rtlCol="0">
            <a:spAutoFit/>
          </a:bodyPr>
          <a:lstStyle/>
          <a:p>
            <a:r>
              <a:rPr lang="en-US" noProof="0" dirty="0"/>
              <a:t>Enable TMC2209 and set Z microsteps to 16 in printer.cfg</a:t>
            </a:r>
          </a:p>
        </p:txBody>
      </p:sp>
      <p:sp>
        <p:nvSpPr>
          <p:cNvPr id="3" name="Rectangle 1">
            <a:extLst>
              <a:ext uri="{FF2B5EF4-FFF2-40B4-BE49-F238E27FC236}">
                <a16:creationId xmlns:a16="http://schemas.microsoft.com/office/drawing/2014/main" id="{50ED481B-89A6-ACF4-69AC-8A255957EC99}"/>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grpSp>
        <p:nvGrpSpPr>
          <p:cNvPr id="5" name="Csoportba foglalás 4">
            <a:extLst>
              <a:ext uri="{FF2B5EF4-FFF2-40B4-BE49-F238E27FC236}">
                <a16:creationId xmlns:a16="http://schemas.microsoft.com/office/drawing/2014/main" id="{83D00467-4D89-92BA-7EC5-F7DE80E4EA3C}"/>
              </a:ext>
            </a:extLst>
          </p:cNvPr>
          <p:cNvGrpSpPr/>
          <p:nvPr/>
        </p:nvGrpSpPr>
        <p:grpSpPr>
          <a:xfrm>
            <a:off x="9329678" y="240631"/>
            <a:ext cx="2686721" cy="1080000"/>
            <a:chOff x="9329678" y="240631"/>
            <a:chExt cx="2686721" cy="1080000"/>
          </a:xfrm>
        </p:grpSpPr>
        <p:pic>
          <p:nvPicPr>
            <p:cNvPr id="7" name="Kép 6">
              <a:extLst>
                <a:ext uri="{FF2B5EF4-FFF2-40B4-BE49-F238E27FC236}">
                  <a16:creationId xmlns:a16="http://schemas.microsoft.com/office/drawing/2014/main" id="{208B97FE-628A-4AB9-FF78-6A29A17269C3}"/>
                </a:ext>
              </a:extLst>
            </p:cNvPr>
            <p:cNvPicPr>
              <a:picLocks noChangeAspect="1"/>
            </p:cNvPicPr>
            <p:nvPr/>
          </p:nvPicPr>
          <p:blipFill>
            <a:blip r:embed="rId2"/>
            <a:stretch>
              <a:fillRect/>
            </a:stretch>
          </p:blipFill>
          <p:spPr>
            <a:xfrm>
              <a:off x="9329678" y="240631"/>
              <a:ext cx="1252744" cy="1080000"/>
            </a:xfrm>
            <a:prstGeom prst="rect">
              <a:avLst/>
            </a:prstGeom>
          </p:spPr>
        </p:pic>
        <p:pic>
          <p:nvPicPr>
            <p:cNvPr id="8" name="Kép 7">
              <a:extLst>
                <a:ext uri="{FF2B5EF4-FFF2-40B4-BE49-F238E27FC236}">
                  <a16:creationId xmlns:a16="http://schemas.microsoft.com/office/drawing/2014/main" id="{347D7A5F-EFC0-0046-8F49-7F991D7E9039}"/>
                </a:ext>
              </a:extLst>
            </p:cNvPr>
            <p:cNvPicPr>
              <a:picLocks noChangeAspect="1"/>
            </p:cNvPicPr>
            <p:nvPr/>
          </p:nvPicPr>
          <p:blipFill>
            <a:blip r:embed="rId3"/>
            <a:srcRect l="3568" t="1476" r="5840" b="2880"/>
            <a:stretch/>
          </p:blipFill>
          <p:spPr>
            <a:xfrm>
              <a:off x="10582422" y="240631"/>
              <a:ext cx="1433977" cy="1080000"/>
            </a:xfrm>
            <a:prstGeom prst="rect">
              <a:avLst/>
            </a:prstGeom>
          </p:spPr>
        </p:pic>
      </p:grpSp>
      <p:sp>
        <p:nvSpPr>
          <p:cNvPr id="10" name="Dia számának helye 9">
            <a:extLst>
              <a:ext uri="{FF2B5EF4-FFF2-40B4-BE49-F238E27FC236}">
                <a16:creationId xmlns:a16="http://schemas.microsoft.com/office/drawing/2014/main" id="{5BD4083B-67C5-F5E9-BDB8-FEFBE6D94C00}"/>
              </a:ext>
            </a:extLst>
          </p:cNvPr>
          <p:cNvSpPr>
            <a:spLocks noGrp="1"/>
          </p:cNvSpPr>
          <p:nvPr>
            <p:ph type="sldNum" sz="quarter" idx="12"/>
          </p:nvPr>
        </p:nvSpPr>
        <p:spPr/>
        <p:txBody>
          <a:bodyPr/>
          <a:lstStyle/>
          <a:p>
            <a:fld id="{14E52168-B9DD-41CD-A642-D7ABA3F47CE8}" type="slidenum">
              <a:rPr lang="hu-HU" smtClean="0"/>
              <a:t>10</a:t>
            </a:fld>
            <a:endParaRPr lang="hu-HU"/>
          </a:p>
        </p:txBody>
      </p:sp>
      <p:grpSp>
        <p:nvGrpSpPr>
          <p:cNvPr id="18" name="Csoportba foglalás 17">
            <a:extLst>
              <a:ext uri="{FF2B5EF4-FFF2-40B4-BE49-F238E27FC236}">
                <a16:creationId xmlns:a16="http://schemas.microsoft.com/office/drawing/2014/main" id="{B67F4AC5-759F-31C8-F49E-D46F8BB555C8}"/>
              </a:ext>
            </a:extLst>
          </p:cNvPr>
          <p:cNvGrpSpPr/>
          <p:nvPr/>
        </p:nvGrpSpPr>
        <p:grpSpPr>
          <a:xfrm>
            <a:off x="2021307" y="1457540"/>
            <a:ext cx="8340649" cy="5108442"/>
            <a:chOff x="1196283" y="1457540"/>
            <a:chExt cx="8340649" cy="5108442"/>
          </a:xfrm>
        </p:grpSpPr>
        <p:pic>
          <p:nvPicPr>
            <p:cNvPr id="4" name="Kép 3">
              <a:extLst>
                <a:ext uri="{FF2B5EF4-FFF2-40B4-BE49-F238E27FC236}">
                  <a16:creationId xmlns:a16="http://schemas.microsoft.com/office/drawing/2014/main" id="{5DF32137-572B-5112-BC02-F30019F90F2D}"/>
                </a:ext>
              </a:extLst>
            </p:cNvPr>
            <p:cNvPicPr>
              <a:picLocks noChangeAspect="1"/>
            </p:cNvPicPr>
            <p:nvPr/>
          </p:nvPicPr>
          <p:blipFill>
            <a:blip r:embed="rId4"/>
            <a:srcRect l="-441" t="-609" r="31550" b="-1"/>
            <a:stretch/>
          </p:blipFill>
          <p:spPr>
            <a:xfrm>
              <a:off x="1196283" y="1457540"/>
              <a:ext cx="4899717" cy="5108442"/>
            </a:xfrm>
            <a:prstGeom prst="rect">
              <a:avLst/>
            </a:prstGeom>
          </p:spPr>
        </p:pic>
        <p:pic>
          <p:nvPicPr>
            <p:cNvPr id="12" name="Kép 11">
              <a:extLst>
                <a:ext uri="{FF2B5EF4-FFF2-40B4-BE49-F238E27FC236}">
                  <a16:creationId xmlns:a16="http://schemas.microsoft.com/office/drawing/2014/main" id="{78A1CBBB-4CA5-1B64-8138-9692D2A6AAAD}"/>
                </a:ext>
              </a:extLst>
            </p:cNvPr>
            <p:cNvPicPr>
              <a:picLocks noChangeAspect="1"/>
            </p:cNvPicPr>
            <p:nvPr/>
          </p:nvPicPr>
          <p:blipFill>
            <a:blip r:embed="rId5"/>
            <a:srcRect r="48334"/>
            <a:stretch/>
          </p:blipFill>
          <p:spPr>
            <a:xfrm>
              <a:off x="6377341" y="1484163"/>
              <a:ext cx="3159591" cy="5054749"/>
            </a:xfrm>
            <a:prstGeom prst="rect">
              <a:avLst/>
            </a:prstGeom>
          </p:spPr>
        </p:pic>
        <p:sp>
          <p:nvSpPr>
            <p:cNvPr id="13" name="Téglalap 12">
              <a:extLst>
                <a:ext uri="{FF2B5EF4-FFF2-40B4-BE49-F238E27FC236}">
                  <a16:creationId xmlns:a16="http://schemas.microsoft.com/office/drawing/2014/main" id="{52D4B937-4656-5290-B76D-B0DD60A3C383}"/>
                </a:ext>
              </a:extLst>
            </p:cNvPr>
            <p:cNvSpPr/>
            <p:nvPr/>
          </p:nvSpPr>
          <p:spPr>
            <a:xfrm>
              <a:off x="6648307" y="4159489"/>
              <a:ext cx="928150" cy="144379"/>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4" name="Téglalap 13">
              <a:extLst>
                <a:ext uri="{FF2B5EF4-FFF2-40B4-BE49-F238E27FC236}">
                  <a16:creationId xmlns:a16="http://schemas.microsoft.com/office/drawing/2014/main" id="{21802B20-7D52-39E7-84DF-524D34247ED1}"/>
                </a:ext>
              </a:extLst>
            </p:cNvPr>
            <p:cNvSpPr/>
            <p:nvPr/>
          </p:nvSpPr>
          <p:spPr>
            <a:xfrm>
              <a:off x="1464415" y="2915081"/>
              <a:ext cx="1361287" cy="666892"/>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5" name="Téglalap 14">
              <a:extLst>
                <a:ext uri="{FF2B5EF4-FFF2-40B4-BE49-F238E27FC236}">
                  <a16:creationId xmlns:a16="http://schemas.microsoft.com/office/drawing/2014/main" id="{73E4AB6E-D6B3-9E29-A809-FE5EE5E9933F}"/>
                </a:ext>
              </a:extLst>
            </p:cNvPr>
            <p:cNvSpPr/>
            <p:nvPr/>
          </p:nvSpPr>
          <p:spPr>
            <a:xfrm>
              <a:off x="1464415" y="3678091"/>
              <a:ext cx="1361287" cy="666892"/>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6" name="Téglalap 15">
              <a:extLst>
                <a:ext uri="{FF2B5EF4-FFF2-40B4-BE49-F238E27FC236}">
                  <a16:creationId xmlns:a16="http://schemas.microsoft.com/office/drawing/2014/main" id="{9C26DFC6-CACD-35E9-15CB-0FD8EEE7E7B8}"/>
                </a:ext>
              </a:extLst>
            </p:cNvPr>
            <p:cNvSpPr/>
            <p:nvPr/>
          </p:nvSpPr>
          <p:spPr>
            <a:xfrm>
              <a:off x="1464414" y="4441101"/>
              <a:ext cx="1361287" cy="666892"/>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7" name="Téglalap 16">
              <a:extLst>
                <a:ext uri="{FF2B5EF4-FFF2-40B4-BE49-F238E27FC236}">
                  <a16:creationId xmlns:a16="http://schemas.microsoft.com/office/drawing/2014/main" id="{50D560DA-380C-C6C9-1E61-D67DE50C1B7C}"/>
                </a:ext>
              </a:extLst>
            </p:cNvPr>
            <p:cNvSpPr/>
            <p:nvPr/>
          </p:nvSpPr>
          <p:spPr>
            <a:xfrm>
              <a:off x="1464414" y="5204111"/>
              <a:ext cx="1361287" cy="666892"/>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106801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Kép 3">
            <a:extLst>
              <a:ext uri="{FF2B5EF4-FFF2-40B4-BE49-F238E27FC236}">
                <a16:creationId xmlns:a16="http://schemas.microsoft.com/office/drawing/2014/main" id="{CC680FF9-CB29-F00B-DF29-3717F55560C9}"/>
              </a:ext>
            </a:extLst>
          </p:cNvPr>
          <p:cNvPicPr>
            <a:picLocks noChangeAspect="1"/>
          </p:cNvPicPr>
          <p:nvPr/>
        </p:nvPicPr>
        <p:blipFill>
          <a:blip r:embed="rId2"/>
          <a:stretch>
            <a:fillRect/>
          </a:stretch>
        </p:blipFill>
        <p:spPr>
          <a:xfrm>
            <a:off x="1445987" y="1447967"/>
            <a:ext cx="9300026" cy="5018594"/>
          </a:xfrm>
          <a:prstGeom prst="rect">
            <a:avLst/>
          </a:prstGeom>
        </p:spPr>
      </p:pic>
      <p:sp>
        <p:nvSpPr>
          <p:cNvPr id="3" name="Rectangle 1">
            <a:extLst>
              <a:ext uri="{FF2B5EF4-FFF2-40B4-BE49-F238E27FC236}">
                <a16:creationId xmlns:a16="http://schemas.microsoft.com/office/drawing/2014/main" id="{AB3A865E-7075-0F35-BC24-60E6E4731C85}"/>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dirty="0">
                <a:latin typeface="Arial" panose="020B0604020202020204" pitchFamily="34" charset="0"/>
                <a:cs typeface="Arial" panose="020B0604020202020204" pitchFamily="34" charset="0"/>
              </a:rPr>
              <a:t>Upgrading Anet A8 Plus to Klipper with MainsailOS</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Printer #1 with RPI3B</a:t>
            </a:r>
            <a:r>
              <a:rPr lang="hu-HU" sz="2400" dirty="0">
                <a:latin typeface="Arial" panose="020B0604020202020204" pitchFamily="34" charset="0"/>
                <a:cs typeface="Arial" panose="020B0604020202020204" pitchFamily="34" charset="0"/>
              </a:rPr>
              <a:t>+</a:t>
            </a:r>
            <a:r>
              <a:rPr lang="en-US" sz="2400" dirty="0">
                <a:latin typeface="Arial" panose="020B0604020202020204" pitchFamily="34" charset="0"/>
                <a:cs typeface="Arial" panose="020B0604020202020204" pitchFamily="34" charset="0"/>
              </a:rPr>
              <a:t> &amp; SKR2</a:t>
            </a:r>
          </a:p>
        </p:txBody>
      </p:sp>
      <p:grpSp>
        <p:nvGrpSpPr>
          <p:cNvPr id="5" name="Csoportba foglalás 4">
            <a:extLst>
              <a:ext uri="{FF2B5EF4-FFF2-40B4-BE49-F238E27FC236}">
                <a16:creationId xmlns:a16="http://schemas.microsoft.com/office/drawing/2014/main" id="{93699E9C-5C7A-5DA4-8112-2A97630584FD}"/>
              </a:ext>
            </a:extLst>
          </p:cNvPr>
          <p:cNvGrpSpPr/>
          <p:nvPr/>
        </p:nvGrpSpPr>
        <p:grpSpPr>
          <a:xfrm>
            <a:off x="9329678" y="240631"/>
            <a:ext cx="2686721" cy="1080000"/>
            <a:chOff x="9329678" y="240631"/>
            <a:chExt cx="2686721" cy="1080000"/>
          </a:xfrm>
        </p:grpSpPr>
        <p:pic>
          <p:nvPicPr>
            <p:cNvPr id="6" name="Kép 5">
              <a:extLst>
                <a:ext uri="{FF2B5EF4-FFF2-40B4-BE49-F238E27FC236}">
                  <a16:creationId xmlns:a16="http://schemas.microsoft.com/office/drawing/2014/main" id="{690F727B-998A-EB24-637C-33894B5CFC32}"/>
                </a:ext>
              </a:extLst>
            </p:cNvPr>
            <p:cNvPicPr>
              <a:picLocks noChangeAspect="1"/>
            </p:cNvPicPr>
            <p:nvPr/>
          </p:nvPicPr>
          <p:blipFill>
            <a:blip r:embed="rId3"/>
            <a:stretch>
              <a:fillRect/>
            </a:stretch>
          </p:blipFill>
          <p:spPr>
            <a:xfrm>
              <a:off x="9329678" y="240631"/>
              <a:ext cx="1252744" cy="1080000"/>
            </a:xfrm>
            <a:prstGeom prst="rect">
              <a:avLst/>
            </a:prstGeom>
          </p:spPr>
        </p:pic>
        <p:pic>
          <p:nvPicPr>
            <p:cNvPr id="7" name="Kép 6">
              <a:extLst>
                <a:ext uri="{FF2B5EF4-FFF2-40B4-BE49-F238E27FC236}">
                  <a16:creationId xmlns:a16="http://schemas.microsoft.com/office/drawing/2014/main" id="{E061DF1E-4C71-1DC1-CA54-2437CA5D2A3C}"/>
                </a:ext>
              </a:extLst>
            </p:cNvPr>
            <p:cNvPicPr>
              <a:picLocks noChangeAspect="1"/>
            </p:cNvPicPr>
            <p:nvPr/>
          </p:nvPicPr>
          <p:blipFill>
            <a:blip r:embed="rId4"/>
            <a:srcRect l="3568" t="1476" r="5840" b="2880"/>
            <a:stretch/>
          </p:blipFill>
          <p:spPr>
            <a:xfrm>
              <a:off x="10582422" y="240631"/>
              <a:ext cx="1433977" cy="1080000"/>
            </a:xfrm>
            <a:prstGeom prst="rect">
              <a:avLst/>
            </a:prstGeom>
          </p:spPr>
        </p:pic>
      </p:grpSp>
      <p:sp>
        <p:nvSpPr>
          <p:cNvPr id="9" name="Dia számának helye 8">
            <a:extLst>
              <a:ext uri="{FF2B5EF4-FFF2-40B4-BE49-F238E27FC236}">
                <a16:creationId xmlns:a16="http://schemas.microsoft.com/office/drawing/2014/main" id="{D253C69D-7D47-BBAD-ABB5-C1A1A3EA87A4}"/>
              </a:ext>
            </a:extLst>
          </p:cNvPr>
          <p:cNvSpPr>
            <a:spLocks noGrp="1"/>
          </p:cNvSpPr>
          <p:nvPr>
            <p:ph type="sldNum" sz="quarter" idx="12"/>
          </p:nvPr>
        </p:nvSpPr>
        <p:spPr/>
        <p:txBody>
          <a:bodyPr/>
          <a:lstStyle/>
          <a:p>
            <a:fld id="{14E52168-B9DD-41CD-A642-D7ABA3F47CE8}" type="slidenum">
              <a:rPr lang="hu-HU" smtClean="0"/>
              <a:t>11</a:t>
            </a:fld>
            <a:endParaRPr lang="hu-HU"/>
          </a:p>
        </p:txBody>
      </p:sp>
    </p:spTree>
    <p:extLst>
      <p:ext uri="{BB962C8B-B14F-4D97-AF65-F5344CB8AC3E}">
        <p14:creationId xmlns:p14="http://schemas.microsoft.com/office/powerpoint/2010/main" val="26000216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41756D-A0CB-B77D-4299-E21DF5D2ADFF}"/>
            </a:ext>
          </a:extLst>
        </p:cNvPr>
        <p:cNvGrpSpPr/>
        <p:nvPr/>
      </p:nvGrpSpPr>
      <p:grpSpPr>
        <a:xfrm>
          <a:off x="0" y="0"/>
          <a:ext cx="0" cy="0"/>
          <a:chOff x="0" y="0"/>
          <a:chExt cx="0" cy="0"/>
        </a:xfrm>
      </p:grpSpPr>
      <p:pic>
        <p:nvPicPr>
          <p:cNvPr id="3" name="Kép 2">
            <a:extLst>
              <a:ext uri="{FF2B5EF4-FFF2-40B4-BE49-F238E27FC236}">
                <a16:creationId xmlns:a16="http://schemas.microsoft.com/office/drawing/2014/main" id="{30E93C10-28FA-2FAA-43AE-45D8316CEB64}"/>
              </a:ext>
            </a:extLst>
          </p:cNvPr>
          <p:cNvPicPr>
            <a:picLocks noChangeAspect="1"/>
          </p:cNvPicPr>
          <p:nvPr/>
        </p:nvPicPr>
        <p:blipFill>
          <a:blip r:embed="rId2"/>
          <a:stretch>
            <a:fillRect/>
          </a:stretch>
        </p:blipFill>
        <p:spPr>
          <a:xfrm>
            <a:off x="1772548" y="1795491"/>
            <a:ext cx="8646903" cy="4085998"/>
          </a:xfrm>
          <a:prstGeom prst="rect">
            <a:avLst/>
          </a:prstGeom>
        </p:spPr>
      </p:pic>
      <p:sp>
        <p:nvSpPr>
          <p:cNvPr id="4" name="Szövegdoboz 3">
            <a:extLst>
              <a:ext uri="{FF2B5EF4-FFF2-40B4-BE49-F238E27FC236}">
                <a16:creationId xmlns:a16="http://schemas.microsoft.com/office/drawing/2014/main" id="{63AB9B20-6717-3E3C-22EB-A02F84BFD6A3}"/>
              </a:ext>
            </a:extLst>
          </p:cNvPr>
          <p:cNvSpPr txBox="1"/>
          <p:nvPr/>
        </p:nvSpPr>
        <p:spPr>
          <a:xfrm>
            <a:off x="838200" y="1074601"/>
            <a:ext cx="4242062" cy="369332"/>
          </a:xfrm>
          <a:prstGeom prst="rect">
            <a:avLst/>
          </a:prstGeom>
          <a:noFill/>
        </p:spPr>
        <p:txBody>
          <a:bodyPr wrap="square" rtlCol="0">
            <a:spAutoFit/>
          </a:bodyPr>
          <a:lstStyle/>
          <a:p>
            <a:r>
              <a:rPr lang="hu-HU" noProof="0" dirty="0"/>
              <a:t>Router status</a:t>
            </a:r>
            <a:endParaRPr lang="en-US" noProof="0" dirty="0"/>
          </a:p>
        </p:txBody>
      </p:sp>
      <p:sp>
        <p:nvSpPr>
          <p:cNvPr id="5" name="Rectangle 1">
            <a:extLst>
              <a:ext uri="{FF2B5EF4-FFF2-40B4-BE49-F238E27FC236}">
                <a16:creationId xmlns:a16="http://schemas.microsoft.com/office/drawing/2014/main" id="{8A4D5C24-7211-A6C2-1FE1-C0B4999AB06A}"/>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dirty="0">
                <a:latin typeface="Arial" panose="020B0604020202020204" pitchFamily="34" charset="0"/>
                <a:cs typeface="Arial" panose="020B0604020202020204" pitchFamily="34" charset="0"/>
              </a:rPr>
              <a:t>Upgrading Anet A8 Plus to Klipper with MainsailOS</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Printer #1 with RPI3B</a:t>
            </a:r>
            <a:r>
              <a:rPr lang="hu-HU" sz="2400" dirty="0">
                <a:latin typeface="Arial" panose="020B0604020202020204" pitchFamily="34" charset="0"/>
                <a:cs typeface="Arial" panose="020B0604020202020204" pitchFamily="34" charset="0"/>
              </a:rPr>
              <a:t>+</a:t>
            </a:r>
            <a:r>
              <a:rPr lang="en-US" sz="2400" dirty="0">
                <a:latin typeface="Arial" panose="020B0604020202020204" pitchFamily="34" charset="0"/>
                <a:cs typeface="Arial" panose="020B0604020202020204" pitchFamily="34" charset="0"/>
              </a:rPr>
              <a:t> &amp; SKR2</a:t>
            </a:r>
          </a:p>
        </p:txBody>
      </p:sp>
      <p:grpSp>
        <p:nvGrpSpPr>
          <p:cNvPr id="6" name="Csoportba foglalás 5">
            <a:extLst>
              <a:ext uri="{FF2B5EF4-FFF2-40B4-BE49-F238E27FC236}">
                <a16:creationId xmlns:a16="http://schemas.microsoft.com/office/drawing/2014/main" id="{0EAF9E75-2BAF-8AB7-43FA-F1C03F0D3CAF}"/>
              </a:ext>
            </a:extLst>
          </p:cNvPr>
          <p:cNvGrpSpPr/>
          <p:nvPr/>
        </p:nvGrpSpPr>
        <p:grpSpPr>
          <a:xfrm>
            <a:off x="9329678" y="240631"/>
            <a:ext cx="2686721" cy="1080000"/>
            <a:chOff x="9329678" y="240631"/>
            <a:chExt cx="2686721" cy="1080000"/>
          </a:xfrm>
        </p:grpSpPr>
        <p:pic>
          <p:nvPicPr>
            <p:cNvPr id="7" name="Kép 6">
              <a:extLst>
                <a:ext uri="{FF2B5EF4-FFF2-40B4-BE49-F238E27FC236}">
                  <a16:creationId xmlns:a16="http://schemas.microsoft.com/office/drawing/2014/main" id="{FF611DC1-155C-302E-4626-CA335F584EA4}"/>
                </a:ext>
              </a:extLst>
            </p:cNvPr>
            <p:cNvPicPr>
              <a:picLocks noChangeAspect="1"/>
            </p:cNvPicPr>
            <p:nvPr/>
          </p:nvPicPr>
          <p:blipFill>
            <a:blip r:embed="rId3"/>
            <a:stretch>
              <a:fillRect/>
            </a:stretch>
          </p:blipFill>
          <p:spPr>
            <a:xfrm>
              <a:off x="9329678" y="240631"/>
              <a:ext cx="1252744" cy="1080000"/>
            </a:xfrm>
            <a:prstGeom prst="rect">
              <a:avLst/>
            </a:prstGeom>
          </p:spPr>
        </p:pic>
        <p:pic>
          <p:nvPicPr>
            <p:cNvPr id="8" name="Kép 7">
              <a:extLst>
                <a:ext uri="{FF2B5EF4-FFF2-40B4-BE49-F238E27FC236}">
                  <a16:creationId xmlns:a16="http://schemas.microsoft.com/office/drawing/2014/main" id="{6AA200B6-C15B-60CF-B072-32E4AF1A64EA}"/>
                </a:ext>
              </a:extLst>
            </p:cNvPr>
            <p:cNvPicPr>
              <a:picLocks noChangeAspect="1"/>
            </p:cNvPicPr>
            <p:nvPr/>
          </p:nvPicPr>
          <p:blipFill>
            <a:blip r:embed="rId4"/>
            <a:srcRect l="3568" t="1476" r="5840" b="2880"/>
            <a:stretch/>
          </p:blipFill>
          <p:spPr>
            <a:xfrm>
              <a:off x="10582422" y="240631"/>
              <a:ext cx="1433977" cy="1080000"/>
            </a:xfrm>
            <a:prstGeom prst="rect">
              <a:avLst/>
            </a:prstGeom>
          </p:spPr>
        </p:pic>
      </p:grpSp>
      <p:sp>
        <p:nvSpPr>
          <p:cNvPr id="10" name="Dia számának helye 9">
            <a:extLst>
              <a:ext uri="{FF2B5EF4-FFF2-40B4-BE49-F238E27FC236}">
                <a16:creationId xmlns:a16="http://schemas.microsoft.com/office/drawing/2014/main" id="{5033092E-E9C6-A958-1131-869C4EAD0AFF}"/>
              </a:ext>
            </a:extLst>
          </p:cNvPr>
          <p:cNvSpPr>
            <a:spLocks noGrp="1"/>
          </p:cNvSpPr>
          <p:nvPr>
            <p:ph type="sldNum" sz="quarter" idx="12"/>
          </p:nvPr>
        </p:nvSpPr>
        <p:spPr/>
        <p:txBody>
          <a:bodyPr/>
          <a:lstStyle/>
          <a:p>
            <a:fld id="{14E52168-B9DD-41CD-A642-D7ABA3F47CE8}" type="slidenum">
              <a:rPr lang="hu-HU" smtClean="0"/>
              <a:t>12</a:t>
            </a:fld>
            <a:endParaRPr lang="hu-HU"/>
          </a:p>
        </p:txBody>
      </p:sp>
    </p:spTree>
    <p:extLst>
      <p:ext uri="{BB962C8B-B14F-4D97-AF65-F5344CB8AC3E}">
        <p14:creationId xmlns:p14="http://schemas.microsoft.com/office/powerpoint/2010/main" val="38771350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Kép 2">
            <a:extLst>
              <a:ext uri="{FF2B5EF4-FFF2-40B4-BE49-F238E27FC236}">
                <a16:creationId xmlns:a16="http://schemas.microsoft.com/office/drawing/2014/main" id="{D165A8B4-7A6A-B513-42FD-E52C37EE2715}"/>
              </a:ext>
            </a:extLst>
          </p:cNvPr>
          <p:cNvPicPr>
            <a:picLocks noChangeAspect="1"/>
          </p:cNvPicPr>
          <p:nvPr/>
        </p:nvPicPr>
        <p:blipFill>
          <a:blip r:embed="rId2"/>
          <a:stretch>
            <a:fillRect/>
          </a:stretch>
        </p:blipFill>
        <p:spPr>
          <a:xfrm>
            <a:off x="6439716" y="1320387"/>
            <a:ext cx="3772227" cy="4366638"/>
          </a:xfrm>
          <a:prstGeom prst="rect">
            <a:avLst/>
          </a:prstGeom>
        </p:spPr>
      </p:pic>
      <p:pic>
        <p:nvPicPr>
          <p:cNvPr id="9" name="Kép 8">
            <a:extLst>
              <a:ext uri="{FF2B5EF4-FFF2-40B4-BE49-F238E27FC236}">
                <a16:creationId xmlns:a16="http://schemas.microsoft.com/office/drawing/2014/main" id="{1A2C3B26-5B61-602E-81BF-801F4DEE34E5}"/>
              </a:ext>
            </a:extLst>
          </p:cNvPr>
          <p:cNvPicPr>
            <a:picLocks noChangeAspect="1"/>
          </p:cNvPicPr>
          <p:nvPr/>
        </p:nvPicPr>
        <p:blipFill>
          <a:blip r:embed="rId3"/>
          <a:stretch>
            <a:fillRect/>
          </a:stretch>
        </p:blipFill>
        <p:spPr>
          <a:xfrm>
            <a:off x="5879895" y="3978111"/>
            <a:ext cx="829378" cy="721265"/>
          </a:xfrm>
          <a:prstGeom prst="rect">
            <a:avLst/>
          </a:prstGeom>
        </p:spPr>
      </p:pic>
      <p:pic>
        <p:nvPicPr>
          <p:cNvPr id="11" name="Kép 10">
            <a:extLst>
              <a:ext uri="{FF2B5EF4-FFF2-40B4-BE49-F238E27FC236}">
                <a16:creationId xmlns:a16="http://schemas.microsoft.com/office/drawing/2014/main" id="{58FA2AA2-3F34-121A-18C1-B344FEF9C566}"/>
              </a:ext>
            </a:extLst>
          </p:cNvPr>
          <p:cNvPicPr>
            <a:picLocks noChangeAspect="1"/>
          </p:cNvPicPr>
          <p:nvPr/>
        </p:nvPicPr>
        <p:blipFill>
          <a:blip r:embed="rId4"/>
          <a:stretch>
            <a:fillRect/>
          </a:stretch>
        </p:blipFill>
        <p:spPr>
          <a:xfrm>
            <a:off x="5789228" y="5006390"/>
            <a:ext cx="1010712" cy="788518"/>
          </a:xfrm>
          <a:prstGeom prst="rect">
            <a:avLst/>
          </a:prstGeom>
        </p:spPr>
      </p:pic>
      <p:pic>
        <p:nvPicPr>
          <p:cNvPr id="5" name="Kép 4">
            <a:extLst>
              <a:ext uri="{FF2B5EF4-FFF2-40B4-BE49-F238E27FC236}">
                <a16:creationId xmlns:a16="http://schemas.microsoft.com/office/drawing/2014/main" id="{931A50D0-475E-63BE-D903-19C250B95776}"/>
              </a:ext>
            </a:extLst>
          </p:cNvPr>
          <p:cNvPicPr>
            <a:picLocks noChangeAspect="1"/>
          </p:cNvPicPr>
          <p:nvPr/>
        </p:nvPicPr>
        <p:blipFill>
          <a:blip r:embed="rId5"/>
          <a:stretch>
            <a:fillRect/>
          </a:stretch>
        </p:blipFill>
        <p:spPr>
          <a:xfrm>
            <a:off x="1204284" y="1605429"/>
            <a:ext cx="4093925" cy="4864790"/>
          </a:xfrm>
          <a:prstGeom prst="rect">
            <a:avLst/>
          </a:prstGeom>
        </p:spPr>
      </p:pic>
      <p:pic>
        <p:nvPicPr>
          <p:cNvPr id="8" name="Kép 7">
            <a:extLst>
              <a:ext uri="{FF2B5EF4-FFF2-40B4-BE49-F238E27FC236}">
                <a16:creationId xmlns:a16="http://schemas.microsoft.com/office/drawing/2014/main" id="{2608131A-C017-FACF-36ED-BD4FF43C6CCF}"/>
              </a:ext>
            </a:extLst>
          </p:cNvPr>
          <p:cNvPicPr>
            <a:picLocks noChangeAspect="1"/>
          </p:cNvPicPr>
          <p:nvPr/>
        </p:nvPicPr>
        <p:blipFill>
          <a:blip r:embed="rId6"/>
          <a:stretch>
            <a:fillRect/>
          </a:stretch>
        </p:blipFill>
        <p:spPr>
          <a:xfrm>
            <a:off x="9078805" y="3831569"/>
            <a:ext cx="2236559" cy="2583381"/>
          </a:xfrm>
          <a:prstGeom prst="rect">
            <a:avLst/>
          </a:prstGeom>
        </p:spPr>
      </p:pic>
      <p:sp>
        <p:nvSpPr>
          <p:cNvPr id="10" name="Szövegdoboz 9">
            <a:extLst>
              <a:ext uri="{FF2B5EF4-FFF2-40B4-BE49-F238E27FC236}">
                <a16:creationId xmlns:a16="http://schemas.microsoft.com/office/drawing/2014/main" id="{214B4D72-F884-30E7-2C13-3A16E744A8C2}"/>
              </a:ext>
            </a:extLst>
          </p:cNvPr>
          <p:cNvSpPr txBox="1"/>
          <p:nvPr/>
        </p:nvSpPr>
        <p:spPr>
          <a:xfrm>
            <a:off x="838200" y="1073958"/>
            <a:ext cx="4242062" cy="369332"/>
          </a:xfrm>
          <a:prstGeom prst="rect">
            <a:avLst/>
          </a:prstGeom>
          <a:noFill/>
        </p:spPr>
        <p:txBody>
          <a:bodyPr wrap="square" rtlCol="0">
            <a:spAutoFit/>
          </a:bodyPr>
          <a:lstStyle/>
          <a:p>
            <a:r>
              <a:rPr lang="en-US" noProof="0" dirty="0"/>
              <a:t>Individual solution of Volcano V6 Extruder </a:t>
            </a:r>
          </a:p>
        </p:txBody>
      </p:sp>
      <p:sp>
        <p:nvSpPr>
          <p:cNvPr id="4" name="Rectangle 1">
            <a:extLst>
              <a:ext uri="{FF2B5EF4-FFF2-40B4-BE49-F238E27FC236}">
                <a16:creationId xmlns:a16="http://schemas.microsoft.com/office/drawing/2014/main" id="{95A405BA-D615-E58B-9A42-254B2D1C325A}"/>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dirty="0">
                <a:latin typeface="Arial" panose="020B0604020202020204" pitchFamily="34" charset="0"/>
                <a:cs typeface="Arial" panose="020B0604020202020204" pitchFamily="34" charset="0"/>
              </a:rPr>
              <a:t>Upgrading Anet A8 Plus to Klipper with MainsailOS</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Printer #1 with RPI3B</a:t>
            </a:r>
            <a:r>
              <a:rPr lang="hu-HU" sz="2400" dirty="0">
                <a:latin typeface="Arial" panose="020B0604020202020204" pitchFamily="34" charset="0"/>
                <a:cs typeface="Arial" panose="020B0604020202020204" pitchFamily="34" charset="0"/>
              </a:rPr>
              <a:t>+</a:t>
            </a:r>
            <a:r>
              <a:rPr lang="en-US" sz="2400" dirty="0">
                <a:latin typeface="Arial" panose="020B0604020202020204" pitchFamily="34" charset="0"/>
                <a:cs typeface="Arial" panose="020B0604020202020204" pitchFamily="34" charset="0"/>
              </a:rPr>
              <a:t> &amp; SKR2</a:t>
            </a:r>
          </a:p>
        </p:txBody>
      </p:sp>
      <p:grpSp>
        <p:nvGrpSpPr>
          <p:cNvPr id="6" name="Csoportba foglalás 5">
            <a:extLst>
              <a:ext uri="{FF2B5EF4-FFF2-40B4-BE49-F238E27FC236}">
                <a16:creationId xmlns:a16="http://schemas.microsoft.com/office/drawing/2014/main" id="{1EE3C7AA-4DFF-D91F-1D1E-C82A6D701060}"/>
              </a:ext>
            </a:extLst>
          </p:cNvPr>
          <p:cNvGrpSpPr/>
          <p:nvPr/>
        </p:nvGrpSpPr>
        <p:grpSpPr>
          <a:xfrm>
            <a:off x="9329678" y="240631"/>
            <a:ext cx="2686721" cy="1080000"/>
            <a:chOff x="9329678" y="240631"/>
            <a:chExt cx="2686721" cy="1080000"/>
          </a:xfrm>
        </p:grpSpPr>
        <p:pic>
          <p:nvPicPr>
            <p:cNvPr id="7" name="Kép 6">
              <a:extLst>
                <a:ext uri="{FF2B5EF4-FFF2-40B4-BE49-F238E27FC236}">
                  <a16:creationId xmlns:a16="http://schemas.microsoft.com/office/drawing/2014/main" id="{2A6AD3DF-182E-D402-1BC4-44873BFA4F16}"/>
                </a:ext>
              </a:extLst>
            </p:cNvPr>
            <p:cNvPicPr>
              <a:picLocks noChangeAspect="1"/>
            </p:cNvPicPr>
            <p:nvPr/>
          </p:nvPicPr>
          <p:blipFill>
            <a:blip r:embed="rId7"/>
            <a:stretch>
              <a:fillRect/>
            </a:stretch>
          </p:blipFill>
          <p:spPr>
            <a:xfrm>
              <a:off x="9329678" y="240631"/>
              <a:ext cx="1252744" cy="1080000"/>
            </a:xfrm>
            <a:prstGeom prst="rect">
              <a:avLst/>
            </a:prstGeom>
          </p:spPr>
        </p:pic>
        <p:pic>
          <p:nvPicPr>
            <p:cNvPr id="12" name="Kép 11">
              <a:extLst>
                <a:ext uri="{FF2B5EF4-FFF2-40B4-BE49-F238E27FC236}">
                  <a16:creationId xmlns:a16="http://schemas.microsoft.com/office/drawing/2014/main" id="{A6F4AD70-6AC9-0AD4-D09A-FE4C8C8E0E1E}"/>
                </a:ext>
              </a:extLst>
            </p:cNvPr>
            <p:cNvPicPr>
              <a:picLocks noChangeAspect="1"/>
            </p:cNvPicPr>
            <p:nvPr/>
          </p:nvPicPr>
          <p:blipFill>
            <a:blip r:embed="rId8"/>
            <a:srcRect l="3568" t="1476" r="5840" b="2880"/>
            <a:stretch/>
          </p:blipFill>
          <p:spPr>
            <a:xfrm>
              <a:off x="10582422" y="240631"/>
              <a:ext cx="1433977" cy="1080000"/>
            </a:xfrm>
            <a:prstGeom prst="rect">
              <a:avLst/>
            </a:prstGeom>
          </p:spPr>
        </p:pic>
      </p:grpSp>
      <p:sp>
        <p:nvSpPr>
          <p:cNvPr id="14" name="Dia számának helye 13">
            <a:extLst>
              <a:ext uri="{FF2B5EF4-FFF2-40B4-BE49-F238E27FC236}">
                <a16:creationId xmlns:a16="http://schemas.microsoft.com/office/drawing/2014/main" id="{FB9D8EA2-4A4B-528E-708D-EB41E5F3A8DC}"/>
              </a:ext>
            </a:extLst>
          </p:cNvPr>
          <p:cNvSpPr>
            <a:spLocks noGrp="1"/>
          </p:cNvSpPr>
          <p:nvPr>
            <p:ph type="sldNum" sz="quarter" idx="12"/>
          </p:nvPr>
        </p:nvSpPr>
        <p:spPr/>
        <p:txBody>
          <a:bodyPr/>
          <a:lstStyle/>
          <a:p>
            <a:fld id="{14E52168-B9DD-41CD-A642-D7ABA3F47CE8}" type="slidenum">
              <a:rPr lang="hu-HU" smtClean="0"/>
              <a:t>13</a:t>
            </a:fld>
            <a:endParaRPr lang="hu-HU"/>
          </a:p>
        </p:txBody>
      </p:sp>
    </p:spTree>
    <p:extLst>
      <p:ext uri="{BB962C8B-B14F-4D97-AF65-F5344CB8AC3E}">
        <p14:creationId xmlns:p14="http://schemas.microsoft.com/office/powerpoint/2010/main" val="9463483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1CF9C6AC-43A5-637B-E257-CD52929675B4}"/>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dirty="0">
                <a:latin typeface="Arial" panose="020B0604020202020204" pitchFamily="34" charset="0"/>
                <a:cs typeface="Arial" panose="020B0604020202020204" pitchFamily="34" charset="0"/>
              </a:rPr>
              <a:t>Upgrading Anet A8 Plus to Klipper with MainsailOS</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Printer #1 with RPI3B</a:t>
            </a:r>
            <a:r>
              <a:rPr lang="hu-HU" sz="2400" dirty="0">
                <a:latin typeface="Arial" panose="020B0604020202020204" pitchFamily="34" charset="0"/>
                <a:cs typeface="Arial" panose="020B0604020202020204" pitchFamily="34" charset="0"/>
              </a:rPr>
              <a:t>+</a:t>
            </a:r>
            <a:r>
              <a:rPr lang="en-US" sz="2400" dirty="0">
                <a:latin typeface="Arial" panose="020B0604020202020204" pitchFamily="34" charset="0"/>
                <a:cs typeface="Arial" panose="020B0604020202020204" pitchFamily="34" charset="0"/>
              </a:rPr>
              <a:t> &amp; SKR2</a:t>
            </a:r>
          </a:p>
        </p:txBody>
      </p:sp>
      <p:pic>
        <p:nvPicPr>
          <p:cNvPr id="6" name="Kép 5">
            <a:extLst>
              <a:ext uri="{FF2B5EF4-FFF2-40B4-BE49-F238E27FC236}">
                <a16:creationId xmlns:a16="http://schemas.microsoft.com/office/drawing/2014/main" id="{02429F46-2FD0-4E66-7CA4-38B07C3620E1}"/>
              </a:ext>
            </a:extLst>
          </p:cNvPr>
          <p:cNvPicPr>
            <a:picLocks noChangeAspect="1"/>
          </p:cNvPicPr>
          <p:nvPr/>
        </p:nvPicPr>
        <p:blipFill>
          <a:blip r:embed="rId2"/>
          <a:stretch>
            <a:fillRect/>
          </a:stretch>
        </p:blipFill>
        <p:spPr>
          <a:xfrm>
            <a:off x="714450" y="1381911"/>
            <a:ext cx="2539153" cy="2206462"/>
          </a:xfrm>
          <a:prstGeom prst="rect">
            <a:avLst/>
          </a:prstGeom>
        </p:spPr>
      </p:pic>
      <p:pic>
        <p:nvPicPr>
          <p:cNvPr id="8" name="Kép 7">
            <a:extLst>
              <a:ext uri="{FF2B5EF4-FFF2-40B4-BE49-F238E27FC236}">
                <a16:creationId xmlns:a16="http://schemas.microsoft.com/office/drawing/2014/main" id="{95099EDD-9065-64FB-ECBB-C446D63F73D7}"/>
              </a:ext>
            </a:extLst>
          </p:cNvPr>
          <p:cNvPicPr>
            <a:picLocks noChangeAspect="1"/>
          </p:cNvPicPr>
          <p:nvPr/>
        </p:nvPicPr>
        <p:blipFill>
          <a:blip r:embed="rId3"/>
          <a:stretch>
            <a:fillRect/>
          </a:stretch>
        </p:blipFill>
        <p:spPr>
          <a:xfrm>
            <a:off x="714449" y="3845253"/>
            <a:ext cx="2538065" cy="2479919"/>
          </a:xfrm>
          <a:prstGeom prst="rect">
            <a:avLst/>
          </a:prstGeom>
        </p:spPr>
      </p:pic>
      <p:pic>
        <p:nvPicPr>
          <p:cNvPr id="10" name="Kép 9">
            <a:extLst>
              <a:ext uri="{FF2B5EF4-FFF2-40B4-BE49-F238E27FC236}">
                <a16:creationId xmlns:a16="http://schemas.microsoft.com/office/drawing/2014/main" id="{ABE4B387-8D7F-C009-7998-49E2657C19D8}"/>
              </a:ext>
            </a:extLst>
          </p:cNvPr>
          <p:cNvPicPr>
            <a:picLocks noChangeAspect="1"/>
          </p:cNvPicPr>
          <p:nvPr/>
        </p:nvPicPr>
        <p:blipFill>
          <a:blip r:embed="rId4"/>
          <a:stretch>
            <a:fillRect/>
          </a:stretch>
        </p:blipFill>
        <p:spPr>
          <a:xfrm>
            <a:off x="3626996" y="1381911"/>
            <a:ext cx="3708569" cy="4943261"/>
          </a:xfrm>
          <a:prstGeom prst="rect">
            <a:avLst/>
          </a:prstGeom>
        </p:spPr>
      </p:pic>
      <p:pic>
        <p:nvPicPr>
          <p:cNvPr id="14" name="Kép 13">
            <a:extLst>
              <a:ext uri="{FF2B5EF4-FFF2-40B4-BE49-F238E27FC236}">
                <a16:creationId xmlns:a16="http://schemas.microsoft.com/office/drawing/2014/main" id="{5E2005B1-2977-4039-6C9F-60771FFA1A49}"/>
              </a:ext>
            </a:extLst>
          </p:cNvPr>
          <p:cNvPicPr>
            <a:picLocks noChangeAspect="1"/>
          </p:cNvPicPr>
          <p:nvPr/>
        </p:nvPicPr>
        <p:blipFill>
          <a:blip r:embed="rId5"/>
          <a:stretch>
            <a:fillRect/>
          </a:stretch>
        </p:blipFill>
        <p:spPr>
          <a:xfrm>
            <a:off x="8396369" y="1381911"/>
            <a:ext cx="2194008" cy="2818829"/>
          </a:xfrm>
          <a:prstGeom prst="rect">
            <a:avLst/>
          </a:prstGeom>
        </p:spPr>
      </p:pic>
      <p:pic>
        <p:nvPicPr>
          <p:cNvPr id="16" name="Kép 15">
            <a:extLst>
              <a:ext uri="{FF2B5EF4-FFF2-40B4-BE49-F238E27FC236}">
                <a16:creationId xmlns:a16="http://schemas.microsoft.com/office/drawing/2014/main" id="{30894E15-0CDD-9A0D-D76E-CA1FB20C6EE8}"/>
              </a:ext>
            </a:extLst>
          </p:cNvPr>
          <p:cNvPicPr>
            <a:picLocks noChangeAspect="1"/>
          </p:cNvPicPr>
          <p:nvPr/>
        </p:nvPicPr>
        <p:blipFill>
          <a:blip r:embed="rId6"/>
          <a:stretch>
            <a:fillRect/>
          </a:stretch>
        </p:blipFill>
        <p:spPr>
          <a:xfrm>
            <a:off x="7438957" y="4315539"/>
            <a:ext cx="4108832" cy="2009633"/>
          </a:xfrm>
          <a:prstGeom prst="rect">
            <a:avLst/>
          </a:prstGeom>
        </p:spPr>
      </p:pic>
      <p:sp>
        <p:nvSpPr>
          <p:cNvPr id="18" name="Dia számának helye 17">
            <a:extLst>
              <a:ext uri="{FF2B5EF4-FFF2-40B4-BE49-F238E27FC236}">
                <a16:creationId xmlns:a16="http://schemas.microsoft.com/office/drawing/2014/main" id="{05CF5D16-DAB4-5081-19DB-15BA5E472877}"/>
              </a:ext>
            </a:extLst>
          </p:cNvPr>
          <p:cNvSpPr>
            <a:spLocks noGrp="1"/>
          </p:cNvSpPr>
          <p:nvPr>
            <p:ph type="sldNum" sz="quarter" idx="12"/>
          </p:nvPr>
        </p:nvSpPr>
        <p:spPr/>
        <p:txBody>
          <a:bodyPr/>
          <a:lstStyle/>
          <a:p>
            <a:fld id="{14E52168-B9DD-41CD-A642-D7ABA3F47CE8}" type="slidenum">
              <a:rPr lang="hu-HU" smtClean="0"/>
              <a:t>14</a:t>
            </a:fld>
            <a:endParaRPr lang="hu-HU"/>
          </a:p>
        </p:txBody>
      </p:sp>
    </p:spTree>
    <p:extLst>
      <p:ext uri="{BB962C8B-B14F-4D97-AF65-F5344CB8AC3E}">
        <p14:creationId xmlns:p14="http://schemas.microsoft.com/office/powerpoint/2010/main" val="27840379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174C15-ADB6-721D-6E28-59F9064658E0}"/>
            </a:ext>
          </a:extLst>
        </p:cNvPr>
        <p:cNvGrpSpPr/>
        <p:nvPr/>
      </p:nvGrpSpPr>
      <p:grpSpPr>
        <a:xfrm>
          <a:off x="0" y="0"/>
          <a:ext cx="0" cy="0"/>
          <a:chOff x="0" y="0"/>
          <a:chExt cx="0" cy="0"/>
        </a:xfrm>
      </p:grpSpPr>
      <p:sp>
        <p:nvSpPr>
          <p:cNvPr id="2" name="Szövegdoboz 1">
            <a:extLst>
              <a:ext uri="{FF2B5EF4-FFF2-40B4-BE49-F238E27FC236}">
                <a16:creationId xmlns:a16="http://schemas.microsoft.com/office/drawing/2014/main" id="{91C0A8C6-77CD-CE52-E1A1-7D9F0DA07DE0}"/>
              </a:ext>
            </a:extLst>
          </p:cNvPr>
          <p:cNvSpPr txBox="1"/>
          <p:nvPr/>
        </p:nvSpPr>
        <p:spPr>
          <a:xfrm>
            <a:off x="864123" y="1251259"/>
            <a:ext cx="10463753" cy="1477328"/>
          </a:xfrm>
          <a:prstGeom prst="rect">
            <a:avLst/>
          </a:prstGeom>
          <a:noFill/>
        </p:spPr>
        <p:txBody>
          <a:bodyPr wrap="square" rtlCol="0">
            <a:spAutoFit/>
          </a:bodyPr>
          <a:lstStyle/>
          <a:p>
            <a:r>
              <a:rPr lang="en-US" noProof="0" dirty="0"/>
              <a:t>Installation of Mainsail</a:t>
            </a:r>
            <a:r>
              <a:rPr lang="hu-HU" noProof="0" dirty="0"/>
              <a:t>OS</a:t>
            </a:r>
            <a:r>
              <a:rPr lang="en-US" noProof="0" dirty="0"/>
              <a:t> on Raspberry 3</a:t>
            </a:r>
            <a:r>
              <a:rPr lang="hu-HU" noProof="0" dirty="0"/>
              <a:t>B</a:t>
            </a:r>
            <a:r>
              <a:rPr lang="en-US" noProof="0" dirty="0"/>
              <a:t>+ with raspberry imager, SD card needed.</a:t>
            </a:r>
          </a:p>
          <a:p>
            <a:r>
              <a:rPr lang="en-US" noProof="0" dirty="0"/>
              <a:t>-&gt;Other spec OS Mainsail 64 bit</a:t>
            </a:r>
          </a:p>
          <a:p>
            <a:endParaRPr lang="en-US" noProof="0" dirty="0"/>
          </a:p>
          <a:p>
            <a:r>
              <a:rPr lang="en-US" noProof="0" dirty="0"/>
              <a:t>Set wifi and password</a:t>
            </a:r>
            <a:r>
              <a:rPr lang="hu-HU" noProof="0" dirty="0"/>
              <a:t>,</a:t>
            </a:r>
            <a:r>
              <a:rPr lang="en-US" noProof="0" dirty="0"/>
              <a:t> hostname</a:t>
            </a:r>
          </a:p>
          <a:p>
            <a:r>
              <a:rPr lang="en-US" noProof="0" dirty="0">
                <a:hlinkClick r:id="rId2"/>
              </a:rPr>
              <a:t>Configuring Multiple 3D Printers on Mainsail? Raspberry Pi x2 and Mainsail x2</a:t>
            </a:r>
            <a:endParaRPr lang="en-US" noProof="0" dirty="0"/>
          </a:p>
        </p:txBody>
      </p:sp>
      <p:pic>
        <p:nvPicPr>
          <p:cNvPr id="4" name="Kép 3">
            <a:extLst>
              <a:ext uri="{FF2B5EF4-FFF2-40B4-BE49-F238E27FC236}">
                <a16:creationId xmlns:a16="http://schemas.microsoft.com/office/drawing/2014/main" id="{68B519A7-31E6-679C-DE71-59D9310F9072}"/>
              </a:ext>
            </a:extLst>
          </p:cNvPr>
          <p:cNvPicPr>
            <a:picLocks noChangeAspect="1"/>
          </p:cNvPicPr>
          <p:nvPr/>
        </p:nvPicPr>
        <p:blipFill>
          <a:blip r:embed="rId3"/>
          <a:stretch>
            <a:fillRect/>
          </a:stretch>
        </p:blipFill>
        <p:spPr>
          <a:xfrm>
            <a:off x="992783" y="2830858"/>
            <a:ext cx="5281971" cy="3370907"/>
          </a:xfrm>
          <a:prstGeom prst="rect">
            <a:avLst/>
          </a:prstGeom>
        </p:spPr>
      </p:pic>
      <p:pic>
        <p:nvPicPr>
          <p:cNvPr id="6" name="Kép 5">
            <a:extLst>
              <a:ext uri="{FF2B5EF4-FFF2-40B4-BE49-F238E27FC236}">
                <a16:creationId xmlns:a16="http://schemas.microsoft.com/office/drawing/2014/main" id="{3AAC74B0-4A2C-2379-81A2-A4DF0AEE9E21}"/>
              </a:ext>
            </a:extLst>
          </p:cNvPr>
          <p:cNvPicPr>
            <a:picLocks noChangeAspect="1"/>
          </p:cNvPicPr>
          <p:nvPr/>
        </p:nvPicPr>
        <p:blipFill>
          <a:blip r:embed="rId4"/>
          <a:stretch>
            <a:fillRect/>
          </a:stretch>
        </p:blipFill>
        <p:spPr>
          <a:xfrm>
            <a:off x="6095999" y="2830858"/>
            <a:ext cx="4916939" cy="3356097"/>
          </a:xfrm>
          <a:prstGeom prst="rect">
            <a:avLst/>
          </a:prstGeom>
        </p:spPr>
      </p:pic>
      <p:grpSp>
        <p:nvGrpSpPr>
          <p:cNvPr id="11" name="Csoportba foglalás 10">
            <a:extLst>
              <a:ext uri="{FF2B5EF4-FFF2-40B4-BE49-F238E27FC236}">
                <a16:creationId xmlns:a16="http://schemas.microsoft.com/office/drawing/2014/main" id="{37D3B7F0-D097-4697-C905-CC4F1BAC678F}"/>
              </a:ext>
            </a:extLst>
          </p:cNvPr>
          <p:cNvGrpSpPr/>
          <p:nvPr/>
        </p:nvGrpSpPr>
        <p:grpSpPr>
          <a:xfrm>
            <a:off x="9329678" y="240631"/>
            <a:ext cx="2686721" cy="1080000"/>
            <a:chOff x="9329678" y="240631"/>
            <a:chExt cx="2686721" cy="1080000"/>
          </a:xfrm>
        </p:grpSpPr>
        <p:pic>
          <p:nvPicPr>
            <p:cNvPr id="8" name="Kép 7">
              <a:extLst>
                <a:ext uri="{FF2B5EF4-FFF2-40B4-BE49-F238E27FC236}">
                  <a16:creationId xmlns:a16="http://schemas.microsoft.com/office/drawing/2014/main" id="{D0E5E6DC-1C9C-E526-4E9D-FBF5BE1A69A0}"/>
                </a:ext>
              </a:extLst>
            </p:cNvPr>
            <p:cNvPicPr>
              <a:picLocks noChangeAspect="1"/>
            </p:cNvPicPr>
            <p:nvPr/>
          </p:nvPicPr>
          <p:blipFill>
            <a:blip r:embed="rId5"/>
            <a:stretch>
              <a:fillRect/>
            </a:stretch>
          </p:blipFill>
          <p:spPr>
            <a:xfrm>
              <a:off x="9329678" y="240631"/>
              <a:ext cx="1252744" cy="1080000"/>
            </a:xfrm>
            <a:prstGeom prst="rect">
              <a:avLst/>
            </a:prstGeom>
          </p:spPr>
        </p:pic>
        <p:pic>
          <p:nvPicPr>
            <p:cNvPr id="10" name="Kép 9">
              <a:extLst>
                <a:ext uri="{FF2B5EF4-FFF2-40B4-BE49-F238E27FC236}">
                  <a16:creationId xmlns:a16="http://schemas.microsoft.com/office/drawing/2014/main" id="{A7E8328C-285A-C1C6-DB0B-0CF1CC3FFC43}"/>
                </a:ext>
              </a:extLst>
            </p:cNvPr>
            <p:cNvPicPr>
              <a:picLocks noChangeAspect="1"/>
            </p:cNvPicPr>
            <p:nvPr/>
          </p:nvPicPr>
          <p:blipFill>
            <a:blip r:embed="rId6"/>
            <a:srcRect l="3568" t="1476" r="5840" b="2880"/>
            <a:stretch/>
          </p:blipFill>
          <p:spPr>
            <a:xfrm>
              <a:off x="10582422" y="240631"/>
              <a:ext cx="1433977" cy="1080000"/>
            </a:xfrm>
            <a:prstGeom prst="rect">
              <a:avLst/>
            </a:prstGeom>
          </p:spPr>
        </p:pic>
      </p:grpSp>
      <p:sp>
        <p:nvSpPr>
          <p:cNvPr id="12" name="Rectangle 1">
            <a:extLst>
              <a:ext uri="{FF2B5EF4-FFF2-40B4-BE49-F238E27FC236}">
                <a16:creationId xmlns:a16="http://schemas.microsoft.com/office/drawing/2014/main" id="{8CA4EA74-6CB9-F4FB-FF5B-A49366D6B396}"/>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sp>
        <p:nvSpPr>
          <p:cNvPr id="13" name="Téglalap 12">
            <a:extLst>
              <a:ext uri="{FF2B5EF4-FFF2-40B4-BE49-F238E27FC236}">
                <a16:creationId xmlns:a16="http://schemas.microsoft.com/office/drawing/2014/main" id="{33089012-266B-5289-86B2-14D4FEB5F33B}"/>
              </a:ext>
            </a:extLst>
          </p:cNvPr>
          <p:cNvSpPr/>
          <p:nvPr/>
        </p:nvSpPr>
        <p:spPr>
          <a:xfrm>
            <a:off x="1618190" y="4508906"/>
            <a:ext cx="3948656" cy="447575"/>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5" name="Dia számának helye 14">
            <a:extLst>
              <a:ext uri="{FF2B5EF4-FFF2-40B4-BE49-F238E27FC236}">
                <a16:creationId xmlns:a16="http://schemas.microsoft.com/office/drawing/2014/main" id="{8B0CF057-8268-079E-32D4-BB0A4CC19357}"/>
              </a:ext>
            </a:extLst>
          </p:cNvPr>
          <p:cNvSpPr>
            <a:spLocks noGrp="1"/>
          </p:cNvSpPr>
          <p:nvPr>
            <p:ph type="sldNum" sz="quarter" idx="12"/>
          </p:nvPr>
        </p:nvSpPr>
        <p:spPr/>
        <p:txBody>
          <a:bodyPr/>
          <a:lstStyle/>
          <a:p>
            <a:fld id="{14E52168-B9DD-41CD-A642-D7ABA3F47CE8}" type="slidenum">
              <a:rPr lang="hu-HU" smtClean="0"/>
              <a:t>2</a:t>
            </a:fld>
            <a:endParaRPr lang="hu-HU"/>
          </a:p>
        </p:txBody>
      </p:sp>
    </p:spTree>
    <p:extLst>
      <p:ext uri="{BB962C8B-B14F-4D97-AF65-F5344CB8AC3E}">
        <p14:creationId xmlns:p14="http://schemas.microsoft.com/office/powerpoint/2010/main" val="4235035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zövegdoboz 4">
            <a:extLst>
              <a:ext uri="{FF2B5EF4-FFF2-40B4-BE49-F238E27FC236}">
                <a16:creationId xmlns:a16="http://schemas.microsoft.com/office/drawing/2014/main" id="{4C600785-B2B1-6E1E-6F24-53317334566B}"/>
              </a:ext>
            </a:extLst>
          </p:cNvPr>
          <p:cNvSpPr txBox="1"/>
          <p:nvPr/>
        </p:nvSpPr>
        <p:spPr>
          <a:xfrm>
            <a:off x="838200" y="1138203"/>
            <a:ext cx="9351390" cy="646331"/>
          </a:xfrm>
          <a:prstGeom prst="rect">
            <a:avLst/>
          </a:prstGeom>
          <a:noFill/>
        </p:spPr>
        <p:txBody>
          <a:bodyPr wrap="square" rtlCol="0">
            <a:spAutoFit/>
          </a:bodyPr>
          <a:lstStyle/>
          <a:p>
            <a:r>
              <a:rPr lang="en-US" noProof="0" dirty="0"/>
              <a:t>Set wifi and password</a:t>
            </a:r>
            <a:r>
              <a:rPr lang="hu-HU" noProof="0" dirty="0"/>
              <a:t>,</a:t>
            </a:r>
            <a:r>
              <a:rPr lang="en-US" noProof="0" dirty="0"/>
              <a:t> hostname</a:t>
            </a:r>
          </a:p>
          <a:p>
            <a:r>
              <a:rPr lang="en-US" noProof="0" dirty="0">
                <a:hlinkClick r:id="rId2"/>
              </a:rPr>
              <a:t>Configuring Multiple 3D Printers on Mainsail? Raspberry Pi x2 and Mainsail x2</a:t>
            </a:r>
            <a:endParaRPr lang="en-US" noProof="0" dirty="0"/>
          </a:p>
        </p:txBody>
      </p:sp>
      <p:pic>
        <p:nvPicPr>
          <p:cNvPr id="4" name="Kép 3">
            <a:extLst>
              <a:ext uri="{FF2B5EF4-FFF2-40B4-BE49-F238E27FC236}">
                <a16:creationId xmlns:a16="http://schemas.microsoft.com/office/drawing/2014/main" id="{61EE477F-F0A5-4F55-309D-38B0F972DE97}"/>
              </a:ext>
            </a:extLst>
          </p:cNvPr>
          <p:cNvPicPr>
            <a:picLocks noChangeAspect="1"/>
          </p:cNvPicPr>
          <p:nvPr/>
        </p:nvPicPr>
        <p:blipFill>
          <a:blip r:embed="rId3"/>
          <a:stretch>
            <a:fillRect/>
          </a:stretch>
        </p:blipFill>
        <p:spPr>
          <a:xfrm>
            <a:off x="1469025" y="1884066"/>
            <a:ext cx="9253951" cy="4376695"/>
          </a:xfrm>
          <a:prstGeom prst="rect">
            <a:avLst/>
          </a:prstGeom>
        </p:spPr>
      </p:pic>
      <p:grpSp>
        <p:nvGrpSpPr>
          <p:cNvPr id="6" name="Csoportba foglalás 5">
            <a:extLst>
              <a:ext uri="{FF2B5EF4-FFF2-40B4-BE49-F238E27FC236}">
                <a16:creationId xmlns:a16="http://schemas.microsoft.com/office/drawing/2014/main" id="{6765ADC3-5EF9-98E0-9370-0D373FB47243}"/>
              </a:ext>
            </a:extLst>
          </p:cNvPr>
          <p:cNvGrpSpPr/>
          <p:nvPr/>
        </p:nvGrpSpPr>
        <p:grpSpPr>
          <a:xfrm>
            <a:off x="9329678" y="240631"/>
            <a:ext cx="2686721" cy="1080000"/>
            <a:chOff x="9329678" y="240631"/>
            <a:chExt cx="2686721" cy="1080000"/>
          </a:xfrm>
        </p:grpSpPr>
        <p:pic>
          <p:nvPicPr>
            <p:cNvPr id="7" name="Kép 6">
              <a:extLst>
                <a:ext uri="{FF2B5EF4-FFF2-40B4-BE49-F238E27FC236}">
                  <a16:creationId xmlns:a16="http://schemas.microsoft.com/office/drawing/2014/main" id="{E5A79B78-DBF8-1E0F-E2F2-48E8DEB4AC79}"/>
                </a:ext>
              </a:extLst>
            </p:cNvPr>
            <p:cNvPicPr>
              <a:picLocks noChangeAspect="1"/>
            </p:cNvPicPr>
            <p:nvPr/>
          </p:nvPicPr>
          <p:blipFill>
            <a:blip r:embed="rId4"/>
            <a:stretch>
              <a:fillRect/>
            </a:stretch>
          </p:blipFill>
          <p:spPr>
            <a:xfrm>
              <a:off x="9329678" y="240631"/>
              <a:ext cx="1252744" cy="1080000"/>
            </a:xfrm>
            <a:prstGeom prst="rect">
              <a:avLst/>
            </a:prstGeom>
          </p:spPr>
        </p:pic>
        <p:pic>
          <p:nvPicPr>
            <p:cNvPr id="8" name="Kép 7">
              <a:extLst>
                <a:ext uri="{FF2B5EF4-FFF2-40B4-BE49-F238E27FC236}">
                  <a16:creationId xmlns:a16="http://schemas.microsoft.com/office/drawing/2014/main" id="{1041E9B1-64EF-B85D-4AEE-58DF88E088D8}"/>
                </a:ext>
              </a:extLst>
            </p:cNvPr>
            <p:cNvPicPr>
              <a:picLocks noChangeAspect="1"/>
            </p:cNvPicPr>
            <p:nvPr/>
          </p:nvPicPr>
          <p:blipFill>
            <a:blip r:embed="rId5"/>
            <a:srcRect l="3568" t="1476" r="5840" b="2880"/>
            <a:stretch/>
          </p:blipFill>
          <p:spPr>
            <a:xfrm>
              <a:off x="10582422" y="240631"/>
              <a:ext cx="1433977" cy="1080000"/>
            </a:xfrm>
            <a:prstGeom prst="rect">
              <a:avLst/>
            </a:prstGeom>
          </p:spPr>
        </p:pic>
      </p:grpSp>
      <p:sp>
        <p:nvSpPr>
          <p:cNvPr id="9" name="Rectangle 1">
            <a:extLst>
              <a:ext uri="{FF2B5EF4-FFF2-40B4-BE49-F238E27FC236}">
                <a16:creationId xmlns:a16="http://schemas.microsoft.com/office/drawing/2014/main" id="{D150DFB2-75AA-4F34-AC21-1ECC22A7C9E8}"/>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sp>
        <p:nvSpPr>
          <p:cNvPr id="10" name="Téglalap 9">
            <a:extLst>
              <a:ext uri="{FF2B5EF4-FFF2-40B4-BE49-F238E27FC236}">
                <a16:creationId xmlns:a16="http://schemas.microsoft.com/office/drawing/2014/main" id="{D99F2F11-5171-69FA-EC8B-9A3CDB79D9C6}"/>
              </a:ext>
            </a:extLst>
          </p:cNvPr>
          <p:cNvSpPr/>
          <p:nvPr/>
        </p:nvSpPr>
        <p:spPr>
          <a:xfrm>
            <a:off x="6311423" y="4248866"/>
            <a:ext cx="770022" cy="302509"/>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1" name="Téglalap 10">
            <a:extLst>
              <a:ext uri="{FF2B5EF4-FFF2-40B4-BE49-F238E27FC236}">
                <a16:creationId xmlns:a16="http://schemas.microsoft.com/office/drawing/2014/main" id="{2FA256B1-0220-01AB-048F-7C1E429B3CD0}"/>
              </a:ext>
            </a:extLst>
          </p:cNvPr>
          <p:cNvSpPr/>
          <p:nvPr/>
        </p:nvSpPr>
        <p:spPr>
          <a:xfrm>
            <a:off x="2682470" y="2682107"/>
            <a:ext cx="1160760" cy="260474"/>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3" name="Dia számának helye 12">
            <a:extLst>
              <a:ext uri="{FF2B5EF4-FFF2-40B4-BE49-F238E27FC236}">
                <a16:creationId xmlns:a16="http://schemas.microsoft.com/office/drawing/2014/main" id="{C6D26D99-217F-2AB0-947E-62F11E534DD9}"/>
              </a:ext>
            </a:extLst>
          </p:cNvPr>
          <p:cNvSpPr>
            <a:spLocks noGrp="1"/>
          </p:cNvSpPr>
          <p:nvPr>
            <p:ph type="sldNum" sz="quarter" idx="12"/>
          </p:nvPr>
        </p:nvSpPr>
        <p:spPr/>
        <p:txBody>
          <a:bodyPr/>
          <a:lstStyle/>
          <a:p>
            <a:fld id="{14E52168-B9DD-41CD-A642-D7ABA3F47CE8}" type="slidenum">
              <a:rPr lang="hu-HU" smtClean="0"/>
              <a:t>3</a:t>
            </a:fld>
            <a:endParaRPr lang="hu-HU"/>
          </a:p>
        </p:txBody>
      </p:sp>
    </p:spTree>
    <p:extLst>
      <p:ext uri="{BB962C8B-B14F-4D97-AF65-F5344CB8AC3E}">
        <p14:creationId xmlns:p14="http://schemas.microsoft.com/office/powerpoint/2010/main" val="2879410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zövegdoboz 3">
            <a:extLst>
              <a:ext uri="{FF2B5EF4-FFF2-40B4-BE49-F238E27FC236}">
                <a16:creationId xmlns:a16="http://schemas.microsoft.com/office/drawing/2014/main" id="{26589473-2F12-10D4-D218-E3DE47C3A013}"/>
              </a:ext>
            </a:extLst>
          </p:cNvPr>
          <p:cNvSpPr txBox="1"/>
          <p:nvPr/>
        </p:nvSpPr>
        <p:spPr>
          <a:xfrm>
            <a:off x="839687" y="1563573"/>
            <a:ext cx="8022210" cy="923330"/>
          </a:xfrm>
          <a:prstGeom prst="rect">
            <a:avLst/>
          </a:prstGeom>
          <a:noFill/>
        </p:spPr>
        <p:txBody>
          <a:bodyPr wrap="square" rtlCol="0">
            <a:spAutoFit/>
          </a:bodyPr>
          <a:lstStyle/>
          <a:p>
            <a:r>
              <a:rPr lang="en-US" noProof="0" dirty="0"/>
              <a:t>Login to Raspberry 3</a:t>
            </a:r>
            <a:r>
              <a:rPr lang="hu-HU" noProof="0" dirty="0"/>
              <a:t>B</a:t>
            </a:r>
            <a:r>
              <a:rPr lang="en-US" noProof="0" dirty="0"/>
              <a:t>+ with pi1 and password </a:t>
            </a:r>
          </a:p>
          <a:p>
            <a:r>
              <a:rPr lang="en-US" noProof="0" dirty="0"/>
              <a:t>cd klipper</a:t>
            </a:r>
          </a:p>
          <a:p>
            <a:r>
              <a:rPr lang="en-US" noProof="0" dirty="0"/>
              <a:t>make menuconfig</a:t>
            </a:r>
          </a:p>
        </p:txBody>
      </p:sp>
      <p:pic>
        <p:nvPicPr>
          <p:cNvPr id="8" name="Kép 7">
            <a:extLst>
              <a:ext uri="{FF2B5EF4-FFF2-40B4-BE49-F238E27FC236}">
                <a16:creationId xmlns:a16="http://schemas.microsoft.com/office/drawing/2014/main" id="{12608F9D-FD14-E8B0-3486-9B80229BCD07}"/>
              </a:ext>
            </a:extLst>
          </p:cNvPr>
          <p:cNvPicPr>
            <a:picLocks noChangeAspect="1"/>
          </p:cNvPicPr>
          <p:nvPr/>
        </p:nvPicPr>
        <p:blipFill>
          <a:blip r:embed="rId2"/>
          <a:stretch>
            <a:fillRect/>
          </a:stretch>
        </p:blipFill>
        <p:spPr>
          <a:xfrm>
            <a:off x="838200" y="2642985"/>
            <a:ext cx="7398482" cy="493232"/>
          </a:xfrm>
          <a:prstGeom prst="rect">
            <a:avLst/>
          </a:prstGeom>
        </p:spPr>
      </p:pic>
      <p:sp>
        <p:nvSpPr>
          <p:cNvPr id="9" name="Szövegdoboz 8">
            <a:extLst>
              <a:ext uri="{FF2B5EF4-FFF2-40B4-BE49-F238E27FC236}">
                <a16:creationId xmlns:a16="http://schemas.microsoft.com/office/drawing/2014/main" id="{B673E43C-9D80-297A-EBA1-98D0FBCDE810}"/>
              </a:ext>
            </a:extLst>
          </p:cNvPr>
          <p:cNvSpPr txBox="1"/>
          <p:nvPr/>
        </p:nvSpPr>
        <p:spPr>
          <a:xfrm>
            <a:off x="736562" y="4449626"/>
            <a:ext cx="4192951" cy="369332"/>
          </a:xfrm>
          <a:prstGeom prst="rect">
            <a:avLst/>
          </a:prstGeom>
          <a:noFill/>
        </p:spPr>
        <p:txBody>
          <a:bodyPr wrap="square" rtlCol="0">
            <a:spAutoFit/>
          </a:bodyPr>
          <a:lstStyle/>
          <a:p>
            <a:r>
              <a:rPr lang="en-US" noProof="0" dirty="0"/>
              <a:t>Make -&gt; klipper.bin file -&gt; SKR2</a:t>
            </a:r>
          </a:p>
        </p:txBody>
      </p:sp>
      <p:pic>
        <p:nvPicPr>
          <p:cNvPr id="3" name="Kép 2">
            <a:extLst>
              <a:ext uri="{FF2B5EF4-FFF2-40B4-BE49-F238E27FC236}">
                <a16:creationId xmlns:a16="http://schemas.microsoft.com/office/drawing/2014/main" id="{D1292150-565E-6CB6-158C-EBAAD80003E5}"/>
              </a:ext>
            </a:extLst>
          </p:cNvPr>
          <p:cNvPicPr>
            <a:picLocks noChangeAspect="1"/>
          </p:cNvPicPr>
          <p:nvPr/>
        </p:nvPicPr>
        <p:blipFill>
          <a:blip r:embed="rId3"/>
          <a:stretch>
            <a:fillRect/>
          </a:stretch>
        </p:blipFill>
        <p:spPr>
          <a:xfrm>
            <a:off x="838200" y="3387915"/>
            <a:ext cx="3429911" cy="843106"/>
          </a:xfrm>
          <a:prstGeom prst="rect">
            <a:avLst/>
          </a:prstGeom>
        </p:spPr>
      </p:pic>
      <p:grpSp>
        <p:nvGrpSpPr>
          <p:cNvPr id="6" name="Csoportba foglalás 5">
            <a:extLst>
              <a:ext uri="{FF2B5EF4-FFF2-40B4-BE49-F238E27FC236}">
                <a16:creationId xmlns:a16="http://schemas.microsoft.com/office/drawing/2014/main" id="{4FDCFC8D-00CC-9D48-E582-E5DAAA2D9D5D}"/>
              </a:ext>
            </a:extLst>
          </p:cNvPr>
          <p:cNvGrpSpPr/>
          <p:nvPr/>
        </p:nvGrpSpPr>
        <p:grpSpPr>
          <a:xfrm>
            <a:off x="9329678" y="240631"/>
            <a:ext cx="2686721" cy="1080000"/>
            <a:chOff x="9329678" y="240631"/>
            <a:chExt cx="2686721" cy="1080000"/>
          </a:xfrm>
        </p:grpSpPr>
        <p:pic>
          <p:nvPicPr>
            <p:cNvPr id="7" name="Kép 6">
              <a:extLst>
                <a:ext uri="{FF2B5EF4-FFF2-40B4-BE49-F238E27FC236}">
                  <a16:creationId xmlns:a16="http://schemas.microsoft.com/office/drawing/2014/main" id="{BCC1D275-DF7D-8B3A-4452-92D484D25B5E}"/>
                </a:ext>
              </a:extLst>
            </p:cNvPr>
            <p:cNvPicPr>
              <a:picLocks noChangeAspect="1"/>
            </p:cNvPicPr>
            <p:nvPr/>
          </p:nvPicPr>
          <p:blipFill>
            <a:blip r:embed="rId4"/>
            <a:stretch>
              <a:fillRect/>
            </a:stretch>
          </p:blipFill>
          <p:spPr>
            <a:xfrm>
              <a:off x="9329678" y="240631"/>
              <a:ext cx="1252744" cy="1080000"/>
            </a:xfrm>
            <a:prstGeom prst="rect">
              <a:avLst/>
            </a:prstGeom>
          </p:spPr>
        </p:pic>
        <p:pic>
          <p:nvPicPr>
            <p:cNvPr id="10" name="Kép 9">
              <a:extLst>
                <a:ext uri="{FF2B5EF4-FFF2-40B4-BE49-F238E27FC236}">
                  <a16:creationId xmlns:a16="http://schemas.microsoft.com/office/drawing/2014/main" id="{8069BF3C-081E-E5F1-F605-5D2202C8831D}"/>
                </a:ext>
              </a:extLst>
            </p:cNvPr>
            <p:cNvPicPr>
              <a:picLocks noChangeAspect="1"/>
            </p:cNvPicPr>
            <p:nvPr/>
          </p:nvPicPr>
          <p:blipFill>
            <a:blip r:embed="rId5"/>
            <a:srcRect l="3568" t="1476" r="5840" b="2880"/>
            <a:stretch/>
          </p:blipFill>
          <p:spPr>
            <a:xfrm>
              <a:off x="10582422" y="240631"/>
              <a:ext cx="1433977" cy="1080000"/>
            </a:xfrm>
            <a:prstGeom prst="rect">
              <a:avLst/>
            </a:prstGeom>
          </p:spPr>
        </p:pic>
      </p:grpSp>
      <p:sp>
        <p:nvSpPr>
          <p:cNvPr id="11" name="Rectangle 1">
            <a:extLst>
              <a:ext uri="{FF2B5EF4-FFF2-40B4-BE49-F238E27FC236}">
                <a16:creationId xmlns:a16="http://schemas.microsoft.com/office/drawing/2014/main" id="{A2CD241C-8C9D-6B08-D17C-E10759F09173}"/>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pic>
        <p:nvPicPr>
          <p:cNvPr id="11266" name="Picture 2">
            <a:extLst>
              <a:ext uri="{FF2B5EF4-FFF2-40B4-BE49-F238E27FC236}">
                <a16:creationId xmlns:a16="http://schemas.microsoft.com/office/drawing/2014/main" id="{E906EA98-34BE-2E5B-63F4-8C997BBA7AE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483408" y="2158807"/>
            <a:ext cx="3042271" cy="3042271"/>
          </a:xfrm>
          <a:prstGeom prst="rect">
            <a:avLst/>
          </a:prstGeom>
          <a:noFill/>
          <a:extLst>
            <a:ext uri="{909E8E84-426E-40DD-AFC4-6F175D3DCCD1}">
              <a14:hiddenFill xmlns:a14="http://schemas.microsoft.com/office/drawing/2010/main">
                <a:solidFill>
                  <a:srgbClr val="FFFFFF"/>
                </a:solidFill>
              </a14:hiddenFill>
            </a:ext>
          </a:extLst>
        </p:spPr>
      </p:pic>
      <p:sp>
        <p:nvSpPr>
          <p:cNvPr id="13" name="Dia számának helye 12">
            <a:extLst>
              <a:ext uri="{FF2B5EF4-FFF2-40B4-BE49-F238E27FC236}">
                <a16:creationId xmlns:a16="http://schemas.microsoft.com/office/drawing/2014/main" id="{85449DFE-EED5-06A3-1FD8-EB2DF3E2845D}"/>
              </a:ext>
            </a:extLst>
          </p:cNvPr>
          <p:cNvSpPr>
            <a:spLocks noGrp="1"/>
          </p:cNvSpPr>
          <p:nvPr>
            <p:ph type="sldNum" sz="quarter" idx="12"/>
          </p:nvPr>
        </p:nvSpPr>
        <p:spPr/>
        <p:txBody>
          <a:bodyPr/>
          <a:lstStyle/>
          <a:p>
            <a:fld id="{14E52168-B9DD-41CD-A642-D7ABA3F47CE8}" type="slidenum">
              <a:rPr lang="hu-HU" smtClean="0"/>
              <a:t>4</a:t>
            </a:fld>
            <a:endParaRPr lang="hu-HU"/>
          </a:p>
        </p:txBody>
      </p:sp>
    </p:spTree>
    <p:extLst>
      <p:ext uri="{BB962C8B-B14F-4D97-AF65-F5344CB8AC3E}">
        <p14:creationId xmlns:p14="http://schemas.microsoft.com/office/powerpoint/2010/main" val="36948332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Kép 2">
            <a:extLst>
              <a:ext uri="{FF2B5EF4-FFF2-40B4-BE49-F238E27FC236}">
                <a16:creationId xmlns:a16="http://schemas.microsoft.com/office/drawing/2014/main" id="{738D80F1-7E4C-8912-8146-B62FC9532EBC}"/>
              </a:ext>
            </a:extLst>
          </p:cNvPr>
          <p:cNvPicPr>
            <a:picLocks noChangeAspect="1"/>
          </p:cNvPicPr>
          <p:nvPr/>
        </p:nvPicPr>
        <p:blipFill>
          <a:blip r:embed="rId2"/>
          <a:stretch>
            <a:fillRect/>
          </a:stretch>
        </p:blipFill>
        <p:spPr>
          <a:xfrm>
            <a:off x="2022501" y="2269078"/>
            <a:ext cx="8146997" cy="4328092"/>
          </a:xfrm>
          <a:prstGeom prst="rect">
            <a:avLst/>
          </a:prstGeom>
        </p:spPr>
      </p:pic>
      <p:sp>
        <p:nvSpPr>
          <p:cNvPr id="2" name="Szövegdoboz 1">
            <a:extLst>
              <a:ext uri="{FF2B5EF4-FFF2-40B4-BE49-F238E27FC236}">
                <a16:creationId xmlns:a16="http://schemas.microsoft.com/office/drawing/2014/main" id="{0EB509B1-3177-8D09-1637-E8F0686E368E}"/>
              </a:ext>
            </a:extLst>
          </p:cNvPr>
          <p:cNvSpPr txBox="1"/>
          <p:nvPr/>
        </p:nvSpPr>
        <p:spPr>
          <a:xfrm>
            <a:off x="838200" y="1039280"/>
            <a:ext cx="10168976" cy="1477328"/>
          </a:xfrm>
          <a:prstGeom prst="rect">
            <a:avLst/>
          </a:prstGeom>
          <a:noFill/>
        </p:spPr>
        <p:txBody>
          <a:bodyPr wrap="square" rtlCol="0">
            <a:spAutoFit/>
          </a:bodyPr>
          <a:lstStyle/>
          <a:p>
            <a:r>
              <a:rPr lang="en-US" noProof="0" dirty="0"/>
              <a:t>Download FileZilla and connect to Raspberry 3</a:t>
            </a:r>
            <a:r>
              <a:rPr lang="hu-HU" noProof="0" dirty="0"/>
              <a:t>B</a:t>
            </a:r>
            <a:r>
              <a:rPr lang="en-US" noProof="0" dirty="0"/>
              <a:t>+</a:t>
            </a:r>
          </a:p>
          <a:p>
            <a:endParaRPr lang="en-US" noProof="0" dirty="0"/>
          </a:p>
          <a:p>
            <a:r>
              <a:rPr lang="en-US" dirty="0"/>
              <a:t>Rename Klipper.bin to firmware.bin and copy to SD card -&gt;power on SKR2</a:t>
            </a:r>
          </a:p>
          <a:p>
            <a:r>
              <a:rPr lang="en-US" dirty="0"/>
              <a:t>Get firmware.cur if FW update is OK (SKR2 jumper need to be set to 5v mode of course)</a:t>
            </a:r>
          </a:p>
          <a:p>
            <a:endParaRPr lang="en-US" noProof="0" dirty="0"/>
          </a:p>
        </p:txBody>
      </p:sp>
      <p:sp>
        <p:nvSpPr>
          <p:cNvPr id="6" name="Rectangle 1">
            <a:extLst>
              <a:ext uri="{FF2B5EF4-FFF2-40B4-BE49-F238E27FC236}">
                <a16:creationId xmlns:a16="http://schemas.microsoft.com/office/drawing/2014/main" id="{98591FAC-2359-9C3B-F199-1EFD13EC05FC}"/>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grpSp>
        <p:nvGrpSpPr>
          <p:cNvPr id="7" name="Csoportba foglalás 6">
            <a:extLst>
              <a:ext uri="{FF2B5EF4-FFF2-40B4-BE49-F238E27FC236}">
                <a16:creationId xmlns:a16="http://schemas.microsoft.com/office/drawing/2014/main" id="{C231B78B-F208-74E4-F703-2CFEED15DBE8}"/>
              </a:ext>
            </a:extLst>
          </p:cNvPr>
          <p:cNvGrpSpPr/>
          <p:nvPr/>
        </p:nvGrpSpPr>
        <p:grpSpPr>
          <a:xfrm>
            <a:off x="9329678" y="240631"/>
            <a:ext cx="2686721" cy="1080000"/>
            <a:chOff x="9329678" y="240631"/>
            <a:chExt cx="2686721" cy="1080000"/>
          </a:xfrm>
        </p:grpSpPr>
        <p:pic>
          <p:nvPicPr>
            <p:cNvPr id="8" name="Kép 7">
              <a:extLst>
                <a:ext uri="{FF2B5EF4-FFF2-40B4-BE49-F238E27FC236}">
                  <a16:creationId xmlns:a16="http://schemas.microsoft.com/office/drawing/2014/main" id="{67598C29-69EC-CE82-C93D-F0B317BB440D}"/>
                </a:ext>
              </a:extLst>
            </p:cNvPr>
            <p:cNvPicPr>
              <a:picLocks noChangeAspect="1"/>
            </p:cNvPicPr>
            <p:nvPr/>
          </p:nvPicPr>
          <p:blipFill>
            <a:blip r:embed="rId3"/>
            <a:stretch>
              <a:fillRect/>
            </a:stretch>
          </p:blipFill>
          <p:spPr>
            <a:xfrm>
              <a:off x="9329678" y="240631"/>
              <a:ext cx="1252744" cy="1080000"/>
            </a:xfrm>
            <a:prstGeom prst="rect">
              <a:avLst/>
            </a:prstGeom>
          </p:spPr>
        </p:pic>
        <p:pic>
          <p:nvPicPr>
            <p:cNvPr id="9" name="Kép 8">
              <a:extLst>
                <a:ext uri="{FF2B5EF4-FFF2-40B4-BE49-F238E27FC236}">
                  <a16:creationId xmlns:a16="http://schemas.microsoft.com/office/drawing/2014/main" id="{54B368F5-C035-53F1-AD71-2E34FABFBEB4}"/>
                </a:ext>
              </a:extLst>
            </p:cNvPr>
            <p:cNvPicPr>
              <a:picLocks noChangeAspect="1"/>
            </p:cNvPicPr>
            <p:nvPr/>
          </p:nvPicPr>
          <p:blipFill>
            <a:blip r:embed="rId4"/>
            <a:srcRect l="3568" t="1476" r="5840" b="2880"/>
            <a:stretch/>
          </p:blipFill>
          <p:spPr>
            <a:xfrm>
              <a:off x="10582422" y="240631"/>
              <a:ext cx="1433977" cy="1080000"/>
            </a:xfrm>
            <a:prstGeom prst="rect">
              <a:avLst/>
            </a:prstGeom>
          </p:spPr>
        </p:pic>
      </p:grpSp>
      <p:sp>
        <p:nvSpPr>
          <p:cNvPr id="11" name="Dia számának helye 10">
            <a:extLst>
              <a:ext uri="{FF2B5EF4-FFF2-40B4-BE49-F238E27FC236}">
                <a16:creationId xmlns:a16="http://schemas.microsoft.com/office/drawing/2014/main" id="{C8233AF2-4A79-40CD-6D47-FB805314A271}"/>
              </a:ext>
            </a:extLst>
          </p:cNvPr>
          <p:cNvSpPr>
            <a:spLocks noGrp="1"/>
          </p:cNvSpPr>
          <p:nvPr>
            <p:ph type="sldNum" sz="quarter" idx="12"/>
          </p:nvPr>
        </p:nvSpPr>
        <p:spPr/>
        <p:txBody>
          <a:bodyPr/>
          <a:lstStyle/>
          <a:p>
            <a:fld id="{14E52168-B9DD-41CD-A642-D7ABA3F47CE8}" type="slidenum">
              <a:rPr lang="hu-HU" smtClean="0"/>
              <a:t>5</a:t>
            </a:fld>
            <a:endParaRPr lang="hu-HU"/>
          </a:p>
        </p:txBody>
      </p:sp>
    </p:spTree>
    <p:extLst>
      <p:ext uri="{BB962C8B-B14F-4D97-AF65-F5344CB8AC3E}">
        <p14:creationId xmlns:p14="http://schemas.microsoft.com/office/powerpoint/2010/main" val="35468856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5F8DD2-AF63-6889-E1EF-9A871405E874}"/>
            </a:ext>
          </a:extLst>
        </p:cNvPr>
        <p:cNvGrpSpPr/>
        <p:nvPr/>
      </p:nvGrpSpPr>
      <p:grpSpPr>
        <a:xfrm>
          <a:off x="0" y="0"/>
          <a:ext cx="0" cy="0"/>
          <a:chOff x="0" y="0"/>
          <a:chExt cx="0" cy="0"/>
        </a:xfrm>
      </p:grpSpPr>
      <p:sp>
        <p:nvSpPr>
          <p:cNvPr id="2" name="Szövegdoboz 1">
            <a:extLst>
              <a:ext uri="{FF2B5EF4-FFF2-40B4-BE49-F238E27FC236}">
                <a16:creationId xmlns:a16="http://schemas.microsoft.com/office/drawing/2014/main" id="{C1288932-213D-DB8E-54C2-F57CD63CE689}"/>
              </a:ext>
            </a:extLst>
          </p:cNvPr>
          <p:cNvSpPr txBox="1"/>
          <p:nvPr/>
        </p:nvSpPr>
        <p:spPr>
          <a:xfrm>
            <a:off x="838200" y="1125002"/>
            <a:ext cx="8022210" cy="369332"/>
          </a:xfrm>
          <a:prstGeom prst="rect">
            <a:avLst/>
          </a:prstGeom>
          <a:noFill/>
        </p:spPr>
        <p:txBody>
          <a:bodyPr wrap="square" rtlCol="0">
            <a:spAutoFit/>
          </a:bodyPr>
          <a:lstStyle/>
          <a:p>
            <a:r>
              <a:rPr lang="en-US" noProof="0" dirty="0"/>
              <a:t>FileZilla - Copy printer.cfg and upload to Mainsail</a:t>
            </a:r>
          </a:p>
        </p:txBody>
      </p:sp>
      <p:pic>
        <p:nvPicPr>
          <p:cNvPr id="6" name="Kép 5">
            <a:extLst>
              <a:ext uri="{FF2B5EF4-FFF2-40B4-BE49-F238E27FC236}">
                <a16:creationId xmlns:a16="http://schemas.microsoft.com/office/drawing/2014/main" id="{1093E39F-8AAE-D2E3-2FD9-25E1AB63DF71}"/>
              </a:ext>
            </a:extLst>
          </p:cNvPr>
          <p:cNvPicPr>
            <a:picLocks noChangeAspect="1"/>
          </p:cNvPicPr>
          <p:nvPr/>
        </p:nvPicPr>
        <p:blipFill>
          <a:blip r:embed="rId2"/>
          <a:stretch>
            <a:fillRect/>
          </a:stretch>
        </p:blipFill>
        <p:spPr>
          <a:xfrm>
            <a:off x="1311658" y="1595317"/>
            <a:ext cx="9568685" cy="5083364"/>
          </a:xfrm>
          <a:prstGeom prst="rect">
            <a:avLst/>
          </a:prstGeom>
        </p:spPr>
      </p:pic>
      <p:sp>
        <p:nvSpPr>
          <p:cNvPr id="4" name="Rectangle 1">
            <a:extLst>
              <a:ext uri="{FF2B5EF4-FFF2-40B4-BE49-F238E27FC236}">
                <a16:creationId xmlns:a16="http://schemas.microsoft.com/office/drawing/2014/main" id="{CC401E4F-5244-E43D-8C89-2A99FB2F50EB}"/>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grpSp>
        <p:nvGrpSpPr>
          <p:cNvPr id="5" name="Csoportba foglalás 4">
            <a:extLst>
              <a:ext uri="{FF2B5EF4-FFF2-40B4-BE49-F238E27FC236}">
                <a16:creationId xmlns:a16="http://schemas.microsoft.com/office/drawing/2014/main" id="{6E7F63EA-37BC-739A-5B7E-07A14985A0D7}"/>
              </a:ext>
            </a:extLst>
          </p:cNvPr>
          <p:cNvGrpSpPr/>
          <p:nvPr/>
        </p:nvGrpSpPr>
        <p:grpSpPr>
          <a:xfrm>
            <a:off x="9329678" y="240631"/>
            <a:ext cx="2686721" cy="1080000"/>
            <a:chOff x="9329678" y="240631"/>
            <a:chExt cx="2686721" cy="1080000"/>
          </a:xfrm>
        </p:grpSpPr>
        <p:pic>
          <p:nvPicPr>
            <p:cNvPr id="7" name="Kép 6">
              <a:extLst>
                <a:ext uri="{FF2B5EF4-FFF2-40B4-BE49-F238E27FC236}">
                  <a16:creationId xmlns:a16="http://schemas.microsoft.com/office/drawing/2014/main" id="{1DCBEA79-9418-6011-AC89-84EEDE63A5C0}"/>
                </a:ext>
              </a:extLst>
            </p:cNvPr>
            <p:cNvPicPr>
              <a:picLocks noChangeAspect="1"/>
            </p:cNvPicPr>
            <p:nvPr/>
          </p:nvPicPr>
          <p:blipFill>
            <a:blip r:embed="rId3"/>
            <a:stretch>
              <a:fillRect/>
            </a:stretch>
          </p:blipFill>
          <p:spPr>
            <a:xfrm>
              <a:off x="9329678" y="240631"/>
              <a:ext cx="1252744" cy="1080000"/>
            </a:xfrm>
            <a:prstGeom prst="rect">
              <a:avLst/>
            </a:prstGeom>
          </p:spPr>
        </p:pic>
        <p:pic>
          <p:nvPicPr>
            <p:cNvPr id="8" name="Kép 7">
              <a:extLst>
                <a:ext uri="{FF2B5EF4-FFF2-40B4-BE49-F238E27FC236}">
                  <a16:creationId xmlns:a16="http://schemas.microsoft.com/office/drawing/2014/main" id="{317DB1DD-671C-B812-F0A3-37526E865D65}"/>
                </a:ext>
              </a:extLst>
            </p:cNvPr>
            <p:cNvPicPr>
              <a:picLocks noChangeAspect="1"/>
            </p:cNvPicPr>
            <p:nvPr/>
          </p:nvPicPr>
          <p:blipFill>
            <a:blip r:embed="rId4"/>
            <a:srcRect l="3568" t="1476" r="5840" b="2880"/>
            <a:stretch/>
          </p:blipFill>
          <p:spPr>
            <a:xfrm>
              <a:off x="10582422" y="240631"/>
              <a:ext cx="1433977" cy="1080000"/>
            </a:xfrm>
            <a:prstGeom prst="rect">
              <a:avLst/>
            </a:prstGeom>
          </p:spPr>
        </p:pic>
      </p:grpSp>
      <p:sp>
        <p:nvSpPr>
          <p:cNvPr id="10" name="Dia számának helye 9">
            <a:extLst>
              <a:ext uri="{FF2B5EF4-FFF2-40B4-BE49-F238E27FC236}">
                <a16:creationId xmlns:a16="http://schemas.microsoft.com/office/drawing/2014/main" id="{68E0B213-954E-938B-F49F-0A87AEAA616E}"/>
              </a:ext>
            </a:extLst>
          </p:cNvPr>
          <p:cNvSpPr>
            <a:spLocks noGrp="1"/>
          </p:cNvSpPr>
          <p:nvPr>
            <p:ph type="sldNum" sz="quarter" idx="12"/>
          </p:nvPr>
        </p:nvSpPr>
        <p:spPr/>
        <p:txBody>
          <a:bodyPr/>
          <a:lstStyle/>
          <a:p>
            <a:fld id="{14E52168-B9DD-41CD-A642-D7ABA3F47CE8}" type="slidenum">
              <a:rPr lang="hu-HU" smtClean="0"/>
              <a:t>6</a:t>
            </a:fld>
            <a:endParaRPr lang="hu-HU"/>
          </a:p>
        </p:txBody>
      </p:sp>
    </p:spTree>
    <p:extLst>
      <p:ext uri="{BB962C8B-B14F-4D97-AF65-F5344CB8AC3E}">
        <p14:creationId xmlns:p14="http://schemas.microsoft.com/office/powerpoint/2010/main" val="17209432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505EAB-5771-CEBB-DC4A-F4BC993FD701}"/>
            </a:ext>
          </a:extLst>
        </p:cNvPr>
        <p:cNvGrpSpPr/>
        <p:nvPr/>
      </p:nvGrpSpPr>
      <p:grpSpPr>
        <a:xfrm>
          <a:off x="0" y="0"/>
          <a:ext cx="0" cy="0"/>
          <a:chOff x="0" y="0"/>
          <a:chExt cx="0" cy="0"/>
        </a:xfrm>
      </p:grpSpPr>
      <p:sp>
        <p:nvSpPr>
          <p:cNvPr id="5" name="Szövegdoboz 4">
            <a:extLst>
              <a:ext uri="{FF2B5EF4-FFF2-40B4-BE49-F238E27FC236}">
                <a16:creationId xmlns:a16="http://schemas.microsoft.com/office/drawing/2014/main" id="{0770707C-DE6E-A8B7-D8F0-F0067D844C33}"/>
              </a:ext>
            </a:extLst>
          </p:cNvPr>
          <p:cNvSpPr txBox="1"/>
          <p:nvPr/>
        </p:nvSpPr>
        <p:spPr>
          <a:xfrm>
            <a:off x="838200" y="1089870"/>
            <a:ext cx="8022210" cy="369332"/>
          </a:xfrm>
          <a:prstGeom prst="rect">
            <a:avLst/>
          </a:prstGeom>
          <a:noFill/>
        </p:spPr>
        <p:txBody>
          <a:bodyPr wrap="square" rtlCol="0">
            <a:spAutoFit/>
          </a:bodyPr>
          <a:lstStyle/>
          <a:p>
            <a:r>
              <a:rPr lang="en-US" noProof="0" dirty="0"/>
              <a:t>Copy printer.cfg and upload to Mainsail</a:t>
            </a:r>
          </a:p>
        </p:txBody>
      </p:sp>
      <p:pic>
        <p:nvPicPr>
          <p:cNvPr id="8" name="Kép 7">
            <a:extLst>
              <a:ext uri="{FF2B5EF4-FFF2-40B4-BE49-F238E27FC236}">
                <a16:creationId xmlns:a16="http://schemas.microsoft.com/office/drawing/2014/main" id="{F38001A5-7D35-2891-080F-4A0F7525DE7D}"/>
              </a:ext>
            </a:extLst>
          </p:cNvPr>
          <p:cNvPicPr>
            <a:picLocks noChangeAspect="1"/>
          </p:cNvPicPr>
          <p:nvPr/>
        </p:nvPicPr>
        <p:blipFill>
          <a:blip r:embed="rId2"/>
          <a:stretch>
            <a:fillRect/>
          </a:stretch>
        </p:blipFill>
        <p:spPr>
          <a:xfrm>
            <a:off x="1197956" y="1608323"/>
            <a:ext cx="9796089" cy="4593097"/>
          </a:xfrm>
          <a:prstGeom prst="rect">
            <a:avLst/>
          </a:prstGeom>
        </p:spPr>
      </p:pic>
      <p:sp>
        <p:nvSpPr>
          <p:cNvPr id="3" name="Rectangle 1">
            <a:extLst>
              <a:ext uri="{FF2B5EF4-FFF2-40B4-BE49-F238E27FC236}">
                <a16:creationId xmlns:a16="http://schemas.microsoft.com/office/drawing/2014/main" id="{9AB16CDC-9A40-E73F-E760-8B0AFC1F35CA}"/>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grpSp>
        <p:nvGrpSpPr>
          <p:cNvPr id="4" name="Csoportba foglalás 3">
            <a:extLst>
              <a:ext uri="{FF2B5EF4-FFF2-40B4-BE49-F238E27FC236}">
                <a16:creationId xmlns:a16="http://schemas.microsoft.com/office/drawing/2014/main" id="{09DB0A24-D0EA-2E03-25B8-29D21CB9739A}"/>
              </a:ext>
            </a:extLst>
          </p:cNvPr>
          <p:cNvGrpSpPr/>
          <p:nvPr/>
        </p:nvGrpSpPr>
        <p:grpSpPr>
          <a:xfrm>
            <a:off x="9329678" y="240631"/>
            <a:ext cx="2686721" cy="1080000"/>
            <a:chOff x="9329678" y="240631"/>
            <a:chExt cx="2686721" cy="1080000"/>
          </a:xfrm>
        </p:grpSpPr>
        <p:pic>
          <p:nvPicPr>
            <p:cNvPr id="6" name="Kép 5">
              <a:extLst>
                <a:ext uri="{FF2B5EF4-FFF2-40B4-BE49-F238E27FC236}">
                  <a16:creationId xmlns:a16="http://schemas.microsoft.com/office/drawing/2014/main" id="{00FB32B1-838A-6E14-83F2-CEA9459E8870}"/>
                </a:ext>
              </a:extLst>
            </p:cNvPr>
            <p:cNvPicPr>
              <a:picLocks noChangeAspect="1"/>
            </p:cNvPicPr>
            <p:nvPr/>
          </p:nvPicPr>
          <p:blipFill>
            <a:blip r:embed="rId3"/>
            <a:stretch>
              <a:fillRect/>
            </a:stretch>
          </p:blipFill>
          <p:spPr>
            <a:xfrm>
              <a:off x="9329678" y="240631"/>
              <a:ext cx="1252744" cy="1080000"/>
            </a:xfrm>
            <a:prstGeom prst="rect">
              <a:avLst/>
            </a:prstGeom>
          </p:spPr>
        </p:pic>
        <p:pic>
          <p:nvPicPr>
            <p:cNvPr id="7" name="Kép 6">
              <a:extLst>
                <a:ext uri="{FF2B5EF4-FFF2-40B4-BE49-F238E27FC236}">
                  <a16:creationId xmlns:a16="http://schemas.microsoft.com/office/drawing/2014/main" id="{2D227DC2-6770-3F11-95D1-93CB176E6EDA}"/>
                </a:ext>
              </a:extLst>
            </p:cNvPr>
            <p:cNvPicPr>
              <a:picLocks noChangeAspect="1"/>
            </p:cNvPicPr>
            <p:nvPr/>
          </p:nvPicPr>
          <p:blipFill>
            <a:blip r:embed="rId4"/>
            <a:srcRect l="3568" t="1476" r="5840" b="2880"/>
            <a:stretch/>
          </p:blipFill>
          <p:spPr>
            <a:xfrm>
              <a:off x="10582422" y="240631"/>
              <a:ext cx="1433977" cy="1080000"/>
            </a:xfrm>
            <a:prstGeom prst="rect">
              <a:avLst/>
            </a:prstGeom>
          </p:spPr>
        </p:pic>
      </p:grpSp>
      <p:sp>
        <p:nvSpPr>
          <p:cNvPr id="10" name="Dia számának helye 9">
            <a:extLst>
              <a:ext uri="{FF2B5EF4-FFF2-40B4-BE49-F238E27FC236}">
                <a16:creationId xmlns:a16="http://schemas.microsoft.com/office/drawing/2014/main" id="{B4FE9125-1807-074B-80A8-ADC2FB73773C}"/>
              </a:ext>
            </a:extLst>
          </p:cNvPr>
          <p:cNvSpPr>
            <a:spLocks noGrp="1"/>
          </p:cNvSpPr>
          <p:nvPr>
            <p:ph type="sldNum" sz="quarter" idx="12"/>
          </p:nvPr>
        </p:nvSpPr>
        <p:spPr/>
        <p:txBody>
          <a:bodyPr/>
          <a:lstStyle/>
          <a:p>
            <a:fld id="{14E52168-B9DD-41CD-A642-D7ABA3F47CE8}" type="slidenum">
              <a:rPr lang="hu-HU" smtClean="0"/>
              <a:t>7</a:t>
            </a:fld>
            <a:endParaRPr lang="hu-HU"/>
          </a:p>
        </p:txBody>
      </p:sp>
    </p:spTree>
    <p:extLst>
      <p:ext uri="{BB962C8B-B14F-4D97-AF65-F5344CB8AC3E}">
        <p14:creationId xmlns:p14="http://schemas.microsoft.com/office/powerpoint/2010/main" val="42819046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zövegdoboz 3">
            <a:extLst>
              <a:ext uri="{FF2B5EF4-FFF2-40B4-BE49-F238E27FC236}">
                <a16:creationId xmlns:a16="http://schemas.microsoft.com/office/drawing/2014/main" id="{01D80B46-9A68-3E48-EC16-D749C0EC3AED}"/>
              </a:ext>
            </a:extLst>
          </p:cNvPr>
          <p:cNvSpPr txBox="1"/>
          <p:nvPr/>
        </p:nvSpPr>
        <p:spPr>
          <a:xfrm>
            <a:off x="838200" y="1204989"/>
            <a:ext cx="8022210" cy="646331"/>
          </a:xfrm>
          <a:prstGeom prst="rect">
            <a:avLst/>
          </a:prstGeom>
          <a:noFill/>
        </p:spPr>
        <p:txBody>
          <a:bodyPr wrap="square" rtlCol="0">
            <a:spAutoFit/>
          </a:bodyPr>
          <a:lstStyle/>
          <a:p>
            <a:r>
              <a:rPr lang="en-US" noProof="0" dirty="0"/>
              <a:t>Download Tera Term and -&gt; host -&gt; 192.168.0.127 -&gt; pi1 and password</a:t>
            </a:r>
          </a:p>
          <a:p>
            <a:r>
              <a:rPr lang="en-US" noProof="0" dirty="0"/>
              <a:t>Get USB ID: ls /dev/serial/by-id/*</a:t>
            </a:r>
          </a:p>
        </p:txBody>
      </p:sp>
      <p:pic>
        <p:nvPicPr>
          <p:cNvPr id="5" name="Kép 4">
            <a:extLst>
              <a:ext uri="{FF2B5EF4-FFF2-40B4-BE49-F238E27FC236}">
                <a16:creationId xmlns:a16="http://schemas.microsoft.com/office/drawing/2014/main" id="{E32A2F2C-95A8-484D-A455-941CFA05701A}"/>
              </a:ext>
            </a:extLst>
          </p:cNvPr>
          <p:cNvPicPr>
            <a:picLocks noChangeAspect="1"/>
          </p:cNvPicPr>
          <p:nvPr/>
        </p:nvPicPr>
        <p:blipFill>
          <a:blip r:embed="rId2"/>
          <a:stretch>
            <a:fillRect/>
          </a:stretch>
        </p:blipFill>
        <p:spPr>
          <a:xfrm>
            <a:off x="603314" y="2518423"/>
            <a:ext cx="6794675" cy="3644343"/>
          </a:xfrm>
          <a:prstGeom prst="rect">
            <a:avLst/>
          </a:prstGeom>
        </p:spPr>
      </p:pic>
      <p:pic>
        <p:nvPicPr>
          <p:cNvPr id="7" name="Kép 6">
            <a:extLst>
              <a:ext uri="{FF2B5EF4-FFF2-40B4-BE49-F238E27FC236}">
                <a16:creationId xmlns:a16="http://schemas.microsoft.com/office/drawing/2014/main" id="{0897AF32-1906-7D5B-1FDE-7CF3FE577DC4}"/>
              </a:ext>
            </a:extLst>
          </p:cNvPr>
          <p:cNvPicPr>
            <a:picLocks noChangeAspect="1"/>
          </p:cNvPicPr>
          <p:nvPr/>
        </p:nvPicPr>
        <p:blipFill>
          <a:blip r:embed="rId3"/>
          <a:stretch>
            <a:fillRect/>
          </a:stretch>
        </p:blipFill>
        <p:spPr>
          <a:xfrm>
            <a:off x="7507400" y="2712236"/>
            <a:ext cx="4019412" cy="3256715"/>
          </a:xfrm>
          <a:prstGeom prst="rect">
            <a:avLst/>
          </a:prstGeom>
        </p:spPr>
      </p:pic>
      <p:sp>
        <p:nvSpPr>
          <p:cNvPr id="9" name="Szövegdoboz 8">
            <a:extLst>
              <a:ext uri="{FF2B5EF4-FFF2-40B4-BE49-F238E27FC236}">
                <a16:creationId xmlns:a16="http://schemas.microsoft.com/office/drawing/2014/main" id="{B91B4966-3DF1-5D51-4139-CB0EDC1039F0}"/>
              </a:ext>
            </a:extLst>
          </p:cNvPr>
          <p:cNvSpPr txBox="1"/>
          <p:nvPr/>
        </p:nvSpPr>
        <p:spPr>
          <a:xfrm>
            <a:off x="838200" y="2032291"/>
            <a:ext cx="6094428" cy="369332"/>
          </a:xfrm>
          <a:prstGeom prst="rect">
            <a:avLst/>
          </a:prstGeom>
          <a:noFill/>
        </p:spPr>
        <p:txBody>
          <a:bodyPr wrap="square">
            <a:spAutoFit/>
          </a:bodyPr>
          <a:lstStyle/>
          <a:p>
            <a:r>
              <a:rPr lang="en-US" noProof="0" dirty="0">
                <a:hlinkClick r:id="rId4"/>
              </a:rPr>
              <a:t>Release Tera Term 5.3 · </a:t>
            </a:r>
            <a:r>
              <a:rPr lang="en-US" noProof="0" dirty="0" err="1">
                <a:hlinkClick r:id="rId4"/>
              </a:rPr>
              <a:t>TeraTermProject</a:t>
            </a:r>
            <a:r>
              <a:rPr lang="en-US" noProof="0" dirty="0">
                <a:hlinkClick r:id="rId4"/>
              </a:rPr>
              <a:t>/</a:t>
            </a:r>
            <a:r>
              <a:rPr lang="en-US" noProof="0" dirty="0" err="1">
                <a:hlinkClick r:id="rId4"/>
              </a:rPr>
              <a:t>teraterm</a:t>
            </a:r>
            <a:endParaRPr lang="en-US" noProof="0" dirty="0"/>
          </a:p>
        </p:txBody>
      </p:sp>
      <p:sp>
        <p:nvSpPr>
          <p:cNvPr id="3" name="Rectangle 1">
            <a:extLst>
              <a:ext uri="{FF2B5EF4-FFF2-40B4-BE49-F238E27FC236}">
                <a16:creationId xmlns:a16="http://schemas.microsoft.com/office/drawing/2014/main" id="{8B108079-CAAF-F4F3-3691-575B1BE02EA4}"/>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grpSp>
        <p:nvGrpSpPr>
          <p:cNvPr id="6" name="Csoportba foglalás 5">
            <a:extLst>
              <a:ext uri="{FF2B5EF4-FFF2-40B4-BE49-F238E27FC236}">
                <a16:creationId xmlns:a16="http://schemas.microsoft.com/office/drawing/2014/main" id="{B5F4B134-D306-CA83-28D9-BABC704B37E3}"/>
              </a:ext>
            </a:extLst>
          </p:cNvPr>
          <p:cNvGrpSpPr/>
          <p:nvPr/>
        </p:nvGrpSpPr>
        <p:grpSpPr>
          <a:xfrm>
            <a:off x="9329678" y="240631"/>
            <a:ext cx="2686721" cy="1080000"/>
            <a:chOff x="9329678" y="240631"/>
            <a:chExt cx="2686721" cy="1080000"/>
          </a:xfrm>
        </p:grpSpPr>
        <p:pic>
          <p:nvPicPr>
            <p:cNvPr id="8" name="Kép 7">
              <a:extLst>
                <a:ext uri="{FF2B5EF4-FFF2-40B4-BE49-F238E27FC236}">
                  <a16:creationId xmlns:a16="http://schemas.microsoft.com/office/drawing/2014/main" id="{B892534D-EEAB-ACE5-5EFD-CE27ADFCCD3E}"/>
                </a:ext>
              </a:extLst>
            </p:cNvPr>
            <p:cNvPicPr>
              <a:picLocks noChangeAspect="1"/>
            </p:cNvPicPr>
            <p:nvPr/>
          </p:nvPicPr>
          <p:blipFill>
            <a:blip r:embed="rId5"/>
            <a:stretch>
              <a:fillRect/>
            </a:stretch>
          </p:blipFill>
          <p:spPr>
            <a:xfrm>
              <a:off x="9329678" y="240631"/>
              <a:ext cx="1252744" cy="1080000"/>
            </a:xfrm>
            <a:prstGeom prst="rect">
              <a:avLst/>
            </a:prstGeom>
          </p:spPr>
        </p:pic>
        <p:pic>
          <p:nvPicPr>
            <p:cNvPr id="10" name="Kép 9">
              <a:extLst>
                <a:ext uri="{FF2B5EF4-FFF2-40B4-BE49-F238E27FC236}">
                  <a16:creationId xmlns:a16="http://schemas.microsoft.com/office/drawing/2014/main" id="{2D60D515-2119-7C54-C32F-D0EF1E2EC37A}"/>
                </a:ext>
              </a:extLst>
            </p:cNvPr>
            <p:cNvPicPr>
              <a:picLocks noChangeAspect="1"/>
            </p:cNvPicPr>
            <p:nvPr/>
          </p:nvPicPr>
          <p:blipFill>
            <a:blip r:embed="rId6"/>
            <a:srcRect l="3568" t="1476" r="5840" b="2880"/>
            <a:stretch/>
          </p:blipFill>
          <p:spPr>
            <a:xfrm>
              <a:off x="10582422" y="240631"/>
              <a:ext cx="1433977" cy="1080000"/>
            </a:xfrm>
            <a:prstGeom prst="rect">
              <a:avLst/>
            </a:prstGeom>
          </p:spPr>
        </p:pic>
      </p:grpSp>
      <p:sp>
        <p:nvSpPr>
          <p:cNvPr id="12" name="Dia számának helye 11">
            <a:extLst>
              <a:ext uri="{FF2B5EF4-FFF2-40B4-BE49-F238E27FC236}">
                <a16:creationId xmlns:a16="http://schemas.microsoft.com/office/drawing/2014/main" id="{13BFEF6B-219A-2251-A579-EF8E216D05EB}"/>
              </a:ext>
            </a:extLst>
          </p:cNvPr>
          <p:cNvSpPr>
            <a:spLocks noGrp="1"/>
          </p:cNvSpPr>
          <p:nvPr>
            <p:ph type="sldNum" sz="quarter" idx="12"/>
          </p:nvPr>
        </p:nvSpPr>
        <p:spPr/>
        <p:txBody>
          <a:bodyPr/>
          <a:lstStyle/>
          <a:p>
            <a:fld id="{14E52168-B9DD-41CD-A642-D7ABA3F47CE8}" type="slidenum">
              <a:rPr lang="hu-HU" smtClean="0"/>
              <a:t>8</a:t>
            </a:fld>
            <a:endParaRPr lang="hu-HU"/>
          </a:p>
        </p:txBody>
      </p:sp>
    </p:spTree>
    <p:extLst>
      <p:ext uri="{BB962C8B-B14F-4D97-AF65-F5344CB8AC3E}">
        <p14:creationId xmlns:p14="http://schemas.microsoft.com/office/powerpoint/2010/main" val="32083859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zövegdoboz 5">
            <a:extLst>
              <a:ext uri="{FF2B5EF4-FFF2-40B4-BE49-F238E27FC236}">
                <a16:creationId xmlns:a16="http://schemas.microsoft.com/office/drawing/2014/main" id="{B19E28B1-3A25-5E08-5933-2FBF5078F20F}"/>
              </a:ext>
            </a:extLst>
          </p:cNvPr>
          <p:cNvSpPr txBox="1"/>
          <p:nvPr/>
        </p:nvSpPr>
        <p:spPr>
          <a:xfrm>
            <a:off x="838200" y="1045337"/>
            <a:ext cx="8022210" cy="369332"/>
          </a:xfrm>
          <a:prstGeom prst="rect">
            <a:avLst/>
          </a:prstGeom>
          <a:noFill/>
        </p:spPr>
        <p:txBody>
          <a:bodyPr wrap="square" rtlCol="0">
            <a:spAutoFit/>
          </a:bodyPr>
          <a:lstStyle/>
          <a:p>
            <a:r>
              <a:rPr lang="en-US" noProof="0" dirty="0"/>
              <a:t>Copy </a:t>
            </a:r>
            <a:r>
              <a:rPr lang="hu-HU" noProof="0" dirty="0"/>
              <a:t>USB</a:t>
            </a:r>
            <a:r>
              <a:rPr lang="en-US" noProof="0" dirty="0"/>
              <a:t> address into printer.cfg</a:t>
            </a:r>
          </a:p>
        </p:txBody>
      </p:sp>
      <p:pic>
        <p:nvPicPr>
          <p:cNvPr id="4" name="Kép 3">
            <a:extLst>
              <a:ext uri="{FF2B5EF4-FFF2-40B4-BE49-F238E27FC236}">
                <a16:creationId xmlns:a16="http://schemas.microsoft.com/office/drawing/2014/main" id="{0C7FB271-8C8E-6C68-17F1-3A1978339199}"/>
              </a:ext>
            </a:extLst>
          </p:cNvPr>
          <p:cNvPicPr>
            <a:picLocks noChangeAspect="1"/>
          </p:cNvPicPr>
          <p:nvPr/>
        </p:nvPicPr>
        <p:blipFill>
          <a:blip r:embed="rId2"/>
          <a:srcRect r="30932"/>
          <a:stretch/>
        </p:blipFill>
        <p:spPr>
          <a:xfrm>
            <a:off x="737130" y="1519205"/>
            <a:ext cx="7682846" cy="5119536"/>
          </a:xfrm>
          <a:prstGeom prst="rect">
            <a:avLst/>
          </a:prstGeom>
        </p:spPr>
      </p:pic>
      <p:pic>
        <p:nvPicPr>
          <p:cNvPr id="8" name="Kép 7">
            <a:extLst>
              <a:ext uri="{FF2B5EF4-FFF2-40B4-BE49-F238E27FC236}">
                <a16:creationId xmlns:a16="http://schemas.microsoft.com/office/drawing/2014/main" id="{F084C86E-1B3A-241B-37CB-01D0352BDE8F}"/>
              </a:ext>
            </a:extLst>
          </p:cNvPr>
          <p:cNvPicPr>
            <a:picLocks noChangeAspect="1"/>
          </p:cNvPicPr>
          <p:nvPr/>
        </p:nvPicPr>
        <p:blipFill>
          <a:blip r:embed="rId3"/>
          <a:srcRect l="16907"/>
          <a:stretch/>
        </p:blipFill>
        <p:spPr>
          <a:xfrm>
            <a:off x="8483982" y="1817658"/>
            <a:ext cx="2882547" cy="4522631"/>
          </a:xfrm>
          <a:prstGeom prst="rect">
            <a:avLst/>
          </a:prstGeom>
        </p:spPr>
      </p:pic>
      <p:sp>
        <p:nvSpPr>
          <p:cNvPr id="3" name="Rectangle 1">
            <a:extLst>
              <a:ext uri="{FF2B5EF4-FFF2-40B4-BE49-F238E27FC236}">
                <a16:creationId xmlns:a16="http://schemas.microsoft.com/office/drawing/2014/main" id="{1C5B9041-3498-B81D-8A8C-9A170C7BFFC2}"/>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grpSp>
        <p:nvGrpSpPr>
          <p:cNvPr id="5" name="Csoportba foglalás 4">
            <a:extLst>
              <a:ext uri="{FF2B5EF4-FFF2-40B4-BE49-F238E27FC236}">
                <a16:creationId xmlns:a16="http://schemas.microsoft.com/office/drawing/2014/main" id="{47282C40-4A11-C156-D795-F433E2CE66B1}"/>
              </a:ext>
            </a:extLst>
          </p:cNvPr>
          <p:cNvGrpSpPr/>
          <p:nvPr/>
        </p:nvGrpSpPr>
        <p:grpSpPr>
          <a:xfrm>
            <a:off x="9329678" y="240631"/>
            <a:ext cx="2686721" cy="1080000"/>
            <a:chOff x="9329678" y="240631"/>
            <a:chExt cx="2686721" cy="1080000"/>
          </a:xfrm>
        </p:grpSpPr>
        <p:pic>
          <p:nvPicPr>
            <p:cNvPr id="7" name="Kép 6">
              <a:extLst>
                <a:ext uri="{FF2B5EF4-FFF2-40B4-BE49-F238E27FC236}">
                  <a16:creationId xmlns:a16="http://schemas.microsoft.com/office/drawing/2014/main" id="{A4F682D5-9CDD-DCCE-BB69-27BBD53E288B}"/>
                </a:ext>
              </a:extLst>
            </p:cNvPr>
            <p:cNvPicPr>
              <a:picLocks noChangeAspect="1"/>
            </p:cNvPicPr>
            <p:nvPr/>
          </p:nvPicPr>
          <p:blipFill>
            <a:blip r:embed="rId4"/>
            <a:stretch>
              <a:fillRect/>
            </a:stretch>
          </p:blipFill>
          <p:spPr>
            <a:xfrm>
              <a:off x="9329678" y="240631"/>
              <a:ext cx="1252744" cy="1080000"/>
            </a:xfrm>
            <a:prstGeom prst="rect">
              <a:avLst/>
            </a:prstGeom>
          </p:spPr>
        </p:pic>
        <p:pic>
          <p:nvPicPr>
            <p:cNvPr id="9" name="Kép 8">
              <a:extLst>
                <a:ext uri="{FF2B5EF4-FFF2-40B4-BE49-F238E27FC236}">
                  <a16:creationId xmlns:a16="http://schemas.microsoft.com/office/drawing/2014/main" id="{F6056479-DA3D-FF95-E465-6DFDC6CB44D4}"/>
                </a:ext>
              </a:extLst>
            </p:cNvPr>
            <p:cNvPicPr>
              <a:picLocks noChangeAspect="1"/>
            </p:cNvPicPr>
            <p:nvPr/>
          </p:nvPicPr>
          <p:blipFill>
            <a:blip r:embed="rId5"/>
            <a:srcRect l="3568" t="1476" r="5840" b="2880"/>
            <a:stretch/>
          </p:blipFill>
          <p:spPr>
            <a:xfrm>
              <a:off x="10582422" y="240631"/>
              <a:ext cx="1433977" cy="1080000"/>
            </a:xfrm>
            <a:prstGeom prst="rect">
              <a:avLst/>
            </a:prstGeom>
          </p:spPr>
        </p:pic>
      </p:grpSp>
      <p:sp>
        <p:nvSpPr>
          <p:cNvPr id="11" name="Dia számának helye 10">
            <a:extLst>
              <a:ext uri="{FF2B5EF4-FFF2-40B4-BE49-F238E27FC236}">
                <a16:creationId xmlns:a16="http://schemas.microsoft.com/office/drawing/2014/main" id="{19554423-3BE8-E751-F031-3771D48E3E24}"/>
              </a:ext>
            </a:extLst>
          </p:cNvPr>
          <p:cNvSpPr>
            <a:spLocks noGrp="1"/>
          </p:cNvSpPr>
          <p:nvPr>
            <p:ph type="sldNum" sz="quarter" idx="12"/>
          </p:nvPr>
        </p:nvSpPr>
        <p:spPr/>
        <p:txBody>
          <a:bodyPr/>
          <a:lstStyle/>
          <a:p>
            <a:fld id="{14E52168-B9DD-41CD-A642-D7ABA3F47CE8}" type="slidenum">
              <a:rPr lang="hu-HU" smtClean="0"/>
              <a:t>9</a:t>
            </a:fld>
            <a:endParaRPr lang="hu-HU"/>
          </a:p>
        </p:txBody>
      </p:sp>
      <p:sp>
        <p:nvSpPr>
          <p:cNvPr id="12" name="Téglalap 11">
            <a:extLst>
              <a:ext uri="{FF2B5EF4-FFF2-40B4-BE49-F238E27FC236}">
                <a16:creationId xmlns:a16="http://schemas.microsoft.com/office/drawing/2014/main" id="{D0939C55-D502-81F9-4087-799137944E25}"/>
              </a:ext>
            </a:extLst>
          </p:cNvPr>
          <p:cNvSpPr/>
          <p:nvPr/>
        </p:nvSpPr>
        <p:spPr>
          <a:xfrm>
            <a:off x="976277" y="3428999"/>
            <a:ext cx="4943260" cy="730489"/>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3" name="Téglalap 12">
            <a:extLst>
              <a:ext uri="{FF2B5EF4-FFF2-40B4-BE49-F238E27FC236}">
                <a16:creationId xmlns:a16="http://schemas.microsoft.com/office/drawing/2014/main" id="{9F0E4A86-C5E5-6A4F-9CE7-85A84D7BF573}"/>
              </a:ext>
            </a:extLst>
          </p:cNvPr>
          <p:cNvSpPr/>
          <p:nvPr/>
        </p:nvSpPr>
        <p:spPr>
          <a:xfrm>
            <a:off x="8569350" y="3182275"/>
            <a:ext cx="1667806" cy="207192"/>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13538291"/>
      </p:ext>
    </p:extLst>
  </p:cSld>
  <p:clrMapOvr>
    <a:masterClrMapping/>
  </p:clrMapOvr>
</p:sld>
</file>

<file path=ppt/theme/theme1.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834</TotalTime>
  <Words>641</Words>
  <Application>Microsoft Office PowerPoint</Application>
  <PresentationFormat>Szélesvásznú</PresentationFormat>
  <Paragraphs>56</Paragraphs>
  <Slides>14</Slides>
  <Notes>0</Notes>
  <HiddenSlides>0</HiddenSlides>
  <MMClips>0</MMClips>
  <ScaleCrop>false</ScaleCrop>
  <HeadingPairs>
    <vt:vector size="6" baseType="variant">
      <vt:variant>
        <vt:lpstr>Használt betűtípusok</vt:lpstr>
      </vt:variant>
      <vt:variant>
        <vt:i4>3</vt:i4>
      </vt:variant>
      <vt:variant>
        <vt:lpstr>Téma</vt:lpstr>
      </vt:variant>
      <vt:variant>
        <vt:i4>1</vt:i4>
      </vt:variant>
      <vt:variant>
        <vt:lpstr>Diacímek</vt:lpstr>
      </vt:variant>
      <vt:variant>
        <vt:i4>14</vt:i4>
      </vt:variant>
    </vt:vector>
  </HeadingPairs>
  <TitlesOfParts>
    <vt:vector size="18" baseType="lpstr">
      <vt:lpstr>Arial</vt:lpstr>
      <vt:lpstr>Calibri</vt:lpstr>
      <vt:lpstr>Calibri Light</vt:lpstr>
      <vt:lpstr>Office-téma</vt:lpstr>
      <vt:lpstr>Upgrading Anet A8 Plus to Klipper with MainsailOS Printer #1 with RPI3B+ &amp; SKR2</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Gábor Dernóczi</dc:creator>
  <cp:lastModifiedBy>Gabor Dernoczi</cp:lastModifiedBy>
  <cp:revision>91</cp:revision>
  <dcterms:created xsi:type="dcterms:W3CDTF">2024-07-22T10:00:37Z</dcterms:created>
  <dcterms:modified xsi:type="dcterms:W3CDTF">2025-02-21T13:43:18Z</dcterms:modified>
</cp:coreProperties>
</file>

<file path=docProps/thumbnail.jpeg>
</file>